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91" r:id="rId3"/>
    <p:sldId id="294" r:id="rId4"/>
    <p:sldId id="325" r:id="rId5"/>
    <p:sldId id="319" r:id="rId6"/>
    <p:sldId id="327" r:id="rId7"/>
    <p:sldId id="328" r:id="rId8"/>
    <p:sldId id="326" r:id="rId9"/>
    <p:sldId id="295" r:id="rId10"/>
  </p:sldIdLst>
  <p:sldSz cx="12192000" cy="6858000"/>
  <p:notesSz cx="6797675" cy="9874250"/>
  <p:embeddedFontLst>
    <p:embeddedFont>
      <p:font typeface="Proxima Nova ExCn Th" panose="02000506030000020004" charset="0"/>
      <p:regular r:id="rId13"/>
      <p:bold r:id="rId14"/>
      <p:italic r:id="rId15"/>
      <p:boldItalic r:id="rId16"/>
    </p:embeddedFont>
    <p:embeddedFont>
      <p:font typeface="Proxima Nova ExCn Lt" panose="020005060300000200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roxima Nova ExCn Rg" panose="0200050603000002000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D2C5"/>
    <a:srgbClr val="A7E9E1"/>
    <a:srgbClr val="FFFFFF"/>
    <a:srgbClr val="003344"/>
    <a:srgbClr val="4472C4"/>
    <a:srgbClr val="F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5"/>
    <p:restoredTop sz="75000"/>
  </p:normalViewPr>
  <p:slideViewPr>
    <p:cSldViewPr snapToGrid="0" snapToObjects="1" showGuides="1">
      <p:cViewPr varScale="1">
        <p:scale>
          <a:sx n="88" d="100"/>
          <a:sy n="88" d="100"/>
        </p:scale>
        <p:origin x="5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8" d="100"/>
          <a:sy n="118" d="100"/>
        </p:scale>
        <p:origin x="420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3906F7D-896A-434A-93A8-59B161713D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ABFCED-7ED2-BD40-B227-0A6581A947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3BFA6-6BC7-994F-93E9-58A29FE8F3EB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82499-36C0-BD42-A1C6-3B13C49D81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C9F4C-95C4-B144-B773-9740C4772D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65302-2601-C244-B553-A4937887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4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CEB7D-3056-6A45-ADC9-920514225754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98AB4-E147-774D-8013-A8804854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5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68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3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19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361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048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>
            <a:extLst>
              <a:ext uri="{FF2B5EF4-FFF2-40B4-BE49-F238E27FC236}">
                <a16:creationId xmlns:a16="http://schemas.microsoft.com/office/drawing/2014/main" id="{7AA72A6F-1710-8047-A3B1-2FC46B62CCDA}"/>
              </a:ext>
            </a:extLst>
          </p:cNvPr>
          <p:cNvSpPr/>
          <p:nvPr userDrawn="1"/>
        </p:nvSpPr>
        <p:spPr>
          <a:xfrm>
            <a:off x="656757" y="-1"/>
            <a:ext cx="219068" cy="1030225"/>
          </a:xfrm>
          <a:custGeom>
            <a:avLst/>
            <a:gdLst/>
            <a:ahLst/>
            <a:cxnLst/>
            <a:rect l="l" t="t" r="r" b="b"/>
            <a:pathLst>
              <a:path w="252094" h="1185545">
                <a:moveTo>
                  <a:pt x="251944" y="0"/>
                </a:moveTo>
                <a:lnTo>
                  <a:pt x="0" y="1185303"/>
                </a:lnTo>
              </a:path>
            </a:pathLst>
          </a:custGeom>
          <a:ln w="12700">
            <a:solidFill>
              <a:srgbClr val="19D2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Текст 38">
            <a:extLst>
              <a:ext uri="{FF2B5EF4-FFF2-40B4-BE49-F238E27FC236}">
                <a16:creationId xmlns:a16="http://schemas.microsoft.com/office/drawing/2014/main" id="{6BEDED9F-A289-7C4C-B693-F791E69122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3161" y="252429"/>
            <a:ext cx="4941887" cy="3346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400" b="1" i="1" smtClean="0">
                <a:solidFill>
                  <a:srgbClr val="19D2C5"/>
                </a:solidFill>
                <a:effectLst/>
                <a:latin typeface="Proxima Nova ExCn Lt" panose="02000506030000020004" pitchFamily="50" charset="0"/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C389D1B6-A3F9-5E41-A80B-D3D4B5777012}"/>
              </a:ext>
            </a:extLst>
          </p:cNvPr>
          <p:cNvSpPr/>
          <p:nvPr userDrawn="1"/>
        </p:nvSpPr>
        <p:spPr>
          <a:xfrm>
            <a:off x="11209134" y="6261100"/>
            <a:ext cx="122441" cy="596900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5" y="0"/>
                </a:moveTo>
                <a:lnTo>
                  <a:pt x="189500" y="0"/>
                </a:lnTo>
                <a:lnTo>
                  <a:pt x="9524" y="846719"/>
                </a:lnTo>
                <a:lnTo>
                  <a:pt x="0" y="846719"/>
                </a:lnTo>
                <a:lnTo>
                  <a:pt x="17997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19D2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H="1">
            <a:off x="623739" y="278606"/>
            <a:ext cx="121443" cy="554832"/>
          </a:xfrm>
          <a:prstGeom prst="line">
            <a:avLst/>
          </a:prstGeom>
          <a:ln w="22225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4">
            <a:extLst>
              <a:ext uri="{FF2B5EF4-FFF2-40B4-BE49-F238E27FC236}">
                <a16:creationId xmlns:a16="http://schemas.microsoft.com/office/drawing/2014/main" id="{B33E7FA5-3ED2-F843-BB52-69BFF5EA704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351031" y="6284185"/>
            <a:ext cx="370003" cy="4140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800" b="0" i="1" spc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marL="25400">
              <a:lnSpc>
                <a:spcPts val="3575"/>
              </a:lnSpc>
            </a:pPr>
            <a:fld id="{4AE843F9-54B8-4A2E-B570-3AAA12216093}" type="slidenum">
              <a:rPr lang="ru-RU" smtClean="0"/>
              <a:pPr marL="25400">
                <a:lnSpc>
                  <a:spcPts val="3575"/>
                </a:lnSpc>
              </a:pPr>
              <a:t>‹#›</a:t>
            </a:fld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" y="6224990"/>
            <a:ext cx="430066" cy="4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8">
            <a:extLst>
              <a:ext uri="{FF2B5EF4-FFF2-40B4-BE49-F238E27FC236}">
                <a16:creationId xmlns:a16="http://schemas.microsoft.com/office/drawing/2014/main" id="{20A0827A-C1B6-D54C-9AE1-492307809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200" y="587058"/>
            <a:ext cx="7152297" cy="3346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000" b="1" i="1" smtClean="0">
                <a:solidFill>
                  <a:schemeClr val="tx1"/>
                </a:solidFill>
                <a:effectLst/>
                <a:latin typeface="Proxima Nova ExCn Lt" panose="02000506030000020004" pitchFamily="50" charset="0"/>
              </a:defRPr>
            </a:lvl1pPr>
          </a:lstStyle>
          <a:p>
            <a:r>
              <a:rPr lang="ru-RU" dirty="0" smtClean="0"/>
              <a:t>Цели и миссия корпорации</a:t>
            </a:r>
            <a:endParaRPr lang="ru-RU" dirty="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7AA72A6F-1710-8047-A3B1-2FC46B62CCDA}"/>
              </a:ext>
            </a:extLst>
          </p:cNvPr>
          <p:cNvSpPr/>
          <p:nvPr userDrawn="1"/>
        </p:nvSpPr>
        <p:spPr>
          <a:xfrm>
            <a:off x="656757" y="-1"/>
            <a:ext cx="219068" cy="1030225"/>
          </a:xfrm>
          <a:custGeom>
            <a:avLst/>
            <a:gdLst/>
            <a:ahLst/>
            <a:cxnLst/>
            <a:rect l="l" t="t" r="r" b="b"/>
            <a:pathLst>
              <a:path w="252094" h="1185545">
                <a:moveTo>
                  <a:pt x="251944" y="0"/>
                </a:moveTo>
                <a:lnTo>
                  <a:pt x="0" y="1185303"/>
                </a:lnTo>
              </a:path>
            </a:pathLst>
          </a:custGeom>
          <a:ln w="12700">
            <a:solidFill>
              <a:srgbClr val="19D2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Текст 38">
            <a:extLst>
              <a:ext uri="{FF2B5EF4-FFF2-40B4-BE49-F238E27FC236}">
                <a16:creationId xmlns:a16="http://schemas.microsoft.com/office/drawing/2014/main" id="{6BEDED9F-A289-7C4C-B693-F791E69122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3161" y="252429"/>
            <a:ext cx="4941887" cy="3346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400" b="1" i="1" smtClean="0">
                <a:solidFill>
                  <a:srgbClr val="19D2C5"/>
                </a:solidFill>
                <a:effectLst/>
                <a:latin typeface="Proxima Nova ExCn Lt" panose="02000506030000020004" pitchFamily="50" charset="0"/>
              </a:defRPr>
            </a:lvl1pPr>
          </a:lstStyle>
          <a:p>
            <a:r>
              <a:rPr lang="ru-RU" dirty="0" smtClean="0"/>
              <a:t>О Корпорации</a:t>
            </a:r>
            <a:endParaRPr lang="ru-RU" dirty="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389D1B6-A3F9-5E41-A80B-D3D4B5777012}"/>
              </a:ext>
            </a:extLst>
          </p:cNvPr>
          <p:cNvSpPr/>
          <p:nvPr userDrawn="1"/>
        </p:nvSpPr>
        <p:spPr>
          <a:xfrm>
            <a:off x="11209134" y="6261100"/>
            <a:ext cx="122441" cy="596900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5" y="0"/>
                </a:moveTo>
                <a:lnTo>
                  <a:pt x="189500" y="0"/>
                </a:lnTo>
                <a:lnTo>
                  <a:pt x="9524" y="846719"/>
                </a:lnTo>
                <a:lnTo>
                  <a:pt x="0" y="846719"/>
                </a:lnTo>
                <a:lnTo>
                  <a:pt x="17997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19D2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 flipH="1">
            <a:off x="623739" y="278606"/>
            <a:ext cx="121443" cy="554832"/>
          </a:xfrm>
          <a:prstGeom prst="line">
            <a:avLst/>
          </a:prstGeom>
          <a:ln w="22225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4">
            <a:extLst>
              <a:ext uri="{FF2B5EF4-FFF2-40B4-BE49-F238E27FC236}">
                <a16:creationId xmlns:a16="http://schemas.microsoft.com/office/drawing/2014/main" id="{B33E7FA5-3ED2-F843-BB52-69BFF5EA704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351031" y="6284185"/>
            <a:ext cx="370003" cy="4140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800" b="0" i="1" spc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marL="25400">
              <a:lnSpc>
                <a:spcPts val="3575"/>
              </a:lnSpc>
            </a:pPr>
            <a:fld id="{4AE843F9-54B8-4A2E-B570-3AAA12216093}" type="slidenum">
              <a:rPr lang="ru-RU" smtClean="0"/>
              <a:pPr marL="25400">
                <a:lnSpc>
                  <a:spcPts val="3575"/>
                </a:lnSpc>
              </a:pPr>
              <a:t>‹#›</a:t>
            </a:fld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" y="6224990"/>
            <a:ext cx="430066" cy="4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95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11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1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3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40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2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73" r:id="rId7"/>
    <p:sldLayoutId id="2147483668" r:id="rId8"/>
    <p:sldLayoutId id="2147483669" r:id="rId9"/>
    <p:sldLayoutId id="2147483665" r:id="rId10"/>
    <p:sldLayoutId id="2147483670" r:id="rId11"/>
    <p:sldLayoutId id="2147483671" r:id="rId12"/>
    <p:sldLayoutId id="2147483666" r:id="rId13"/>
    <p:sldLayoutId id="2147483667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9398" y="0"/>
            <a:ext cx="7285383" cy="6858000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5383" h="6858000">
                <a:moveTo>
                  <a:pt x="0" y="0"/>
                </a:moveTo>
                <a:lnTo>
                  <a:pt x="7285383" y="0"/>
                </a:lnTo>
                <a:lnTo>
                  <a:pt x="581753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375904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2B7DC-2245-EE44-9526-7CB22730D427}"/>
              </a:ext>
            </a:extLst>
          </p:cNvPr>
          <p:cNvSpPr/>
          <p:nvPr/>
        </p:nvSpPr>
        <p:spPr>
          <a:xfrm>
            <a:off x="2109922" y="0"/>
            <a:ext cx="2744814" cy="3015035"/>
          </a:xfrm>
          <a:custGeom>
            <a:avLst/>
            <a:gdLst>
              <a:gd name="connsiteX0" fmla="*/ 809311 w 3485298"/>
              <a:gd name="connsiteY0" fmla="*/ 12689 h 3820199"/>
              <a:gd name="connsiteX1" fmla="*/ 3485298 w 3485298"/>
              <a:gd name="connsiteY1" fmla="*/ 0 h 3820199"/>
              <a:gd name="connsiteX2" fmla="*/ 3145497 w 3485298"/>
              <a:gd name="connsiteY2" fmla="*/ 3820199 h 3820199"/>
              <a:gd name="connsiteX3" fmla="*/ 0 w 3485298"/>
              <a:gd name="connsiteY3" fmla="*/ 3820199 h 3820199"/>
              <a:gd name="connsiteX4" fmla="*/ 809311 w 3485298"/>
              <a:gd name="connsiteY4" fmla="*/ 12689 h 3820199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3145497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82332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0608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6953 w 3466263"/>
              <a:gd name="connsiteY2" fmla="*/ 3801165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6953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6263" h="3807510">
                <a:moveTo>
                  <a:pt x="809311" y="0"/>
                </a:moveTo>
                <a:lnTo>
                  <a:pt x="3466263" y="1"/>
                </a:lnTo>
                <a:lnTo>
                  <a:pt x="2656953" y="3807510"/>
                </a:lnTo>
                <a:lnTo>
                  <a:pt x="0" y="3807510"/>
                </a:lnTo>
                <a:lnTo>
                  <a:pt x="80931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CB2141E-8D2B-834B-B0CE-A46B14C7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8987" y="1301477"/>
            <a:ext cx="802318" cy="109505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6586638" y="0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38"/>
          <p:cNvSpPr/>
          <p:nvPr/>
        </p:nvSpPr>
        <p:spPr>
          <a:xfrm>
            <a:off x="780033" y="3351028"/>
            <a:ext cx="612317" cy="2667506"/>
          </a:xfrm>
          <a:custGeom>
            <a:avLst/>
            <a:gdLst>
              <a:gd name="connsiteX0" fmla="*/ 0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0 w 4945448"/>
              <a:gd name="connsiteY4" fmla="*/ 0 h 4690886"/>
              <a:gd name="connsiteX0" fmla="*/ 863125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863125 w 4945448"/>
              <a:gd name="connsiteY4" fmla="*/ 0 h 4690886"/>
              <a:gd name="connsiteX0" fmla="*/ 839828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839828 w 4945448"/>
              <a:gd name="connsiteY4" fmla="*/ 0 h 4690886"/>
              <a:gd name="connsiteX0" fmla="*/ 991257 w 5096877"/>
              <a:gd name="connsiteY0" fmla="*/ 0 h 4696710"/>
              <a:gd name="connsiteX1" fmla="*/ 5096877 w 5096877"/>
              <a:gd name="connsiteY1" fmla="*/ 0 h 4696710"/>
              <a:gd name="connsiteX2" fmla="*/ 5096877 w 5096877"/>
              <a:gd name="connsiteY2" fmla="*/ 4690886 h 4696710"/>
              <a:gd name="connsiteX3" fmla="*/ 0 w 5096877"/>
              <a:gd name="connsiteY3" fmla="*/ 4696710 h 4696710"/>
              <a:gd name="connsiteX4" fmla="*/ 991257 w 5096877"/>
              <a:gd name="connsiteY4" fmla="*/ 0 h 4696710"/>
              <a:gd name="connsiteX0" fmla="*/ 991257 w 5096877"/>
              <a:gd name="connsiteY0" fmla="*/ 0 h 4699622"/>
              <a:gd name="connsiteX1" fmla="*/ 5096877 w 5096877"/>
              <a:gd name="connsiteY1" fmla="*/ 0 h 4699622"/>
              <a:gd name="connsiteX2" fmla="*/ 1558673 w 5096877"/>
              <a:gd name="connsiteY2" fmla="*/ 4699622 h 4699622"/>
              <a:gd name="connsiteX3" fmla="*/ 0 w 5096877"/>
              <a:gd name="connsiteY3" fmla="*/ 4696710 h 4699622"/>
              <a:gd name="connsiteX4" fmla="*/ 991257 w 5096877"/>
              <a:gd name="connsiteY4" fmla="*/ 0 h 4699622"/>
              <a:gd name="connsiteX0" fmla="*/ 991257 w 5096877"/>
              <a:gd name="connsiteY0" fmla="*/ 0 h 4696710"/>
              <a:gd name="connsiteX1" fmla="*/ 5096877 w 5096877"/>
              <a:gd name="connsiteY1" fmla="*/ 0 h 4696710"/>
              <a:gd name="connsiteX2" fmla="*/ 70589 w 5096877"/>
              <a:gd name="connsiteY2" fmla="*/ 4696710 h 4696710"/>
              <a:gd name="connsiteX3" fmla="*/ 0 w 5096877"/>
              <a:gd name="connsiteY3" fmla="*/ 4696710 h 4696710"/>
              <a:gd name="connsiteX4" fmla="*/ 991257 w 5096877"/>
              <a:gd name="connsiteY4" fmla="*/ 0 h 4696710"/>
              <a:gd name="connsiteX0" fmla="*/ 991257 w 5096877"/>
              <a:gd name="connsiteY0" fmla="*/ 0 h 4702534"/>
              <a:gd name="connsiteX1" fmla="*/ 5096877 w 5096877"/>
              <a:gd name="connsiteY1" fmla="*/ 0 h 4702534"/>
              <a:gd name="connsiteX2" fmla="*/ 29820 w 5096877"/>
              <a:gd name="connsiteY2" fmla="*/ 4702534 h 4702534"/>
              <a:gd name="connsiteX3" fmla="*/ 0 w 5096877"/>
              <a:gd name="connsiteY3" fmla="*/ 4696710 h 4702534"/>
              <a:gd name="connsiteX4" fmla="*/ 991257 w 5096877"/>
              <a:gd name="connsiteY4" fmla="*/ 0 h 4702534"/>
              <a:gd name="connsiteX0" fmla="*/ 991257 w 5096877"/>
              <a:gd name="connsiteY0" fmla="*/ 0 h 4702534"/>
              <a:gd name="connsiteX1" fmla="*/ 5096877 w 5096877"/>
              <a:gd name="connsiteY1" fmla="*/ 0 h 4702534"/>
              <a:gd name="connsiteX2" fmla="*/ 50205 w 5096877"/>
              <a:gd name="connsiteY2" fmla="*/ 4702534 h 4702534"/>
              <a:gd name="connsiteX3" fmla="*/ 0 w 5096877"/>
              <a:gd name="connsiteY3" fmla="*/ 4696710 h 4702534"/>
              <a:gd name="connsiteX4" fmla="*/ 991257 w 5096877"/>
              <a:gd name="connsiteY4" fmla="*/ 0 h 4702534"/>
              <a:gd name="connsiteX0" fmla="*/ 991257 w 1040319"/>
              <a:gd name="connsiteY0" fmla="*/ 0 h 4702534"/>
              <a:gd name="connsiteX1" fmla="*/ 1040319 w 1040319"/>
              <a:gd name="connsiteY1" fmla="*/ 0 h 4702534"/>
              <a:gd name="connsiteX2" fmla="*/ 50205 w 1040319"/>
              <a:gd name="connsiteY2" fmla="*/ 4702534 h 4702534"/>
              <a:gd name="connsiteX3" fmla="*/ 0 w 1040319"/>
              <a:gd name="connsiteY3" fmla="*/ 4696710 h 4702534"/>
              <a:gd name="connsiteX4" fmla="*/ 991257 w 1040319"/>
              <a:gd name="connsiteY4" fmla="*/ 0 h 4702534"/>
              <a:gd name="connsiteX0" fmla="*/ 991257 w 1040319"/>
              <a:gd name="connsiteY0" fmla="*/ 0 h 4696710"/>
              <a:gd name="connsiteX1" fmla="*/ 1040319 w 1040319"/>
              <a:gd name="connsiteY1" fmla="*/ 0 h 4696710"/>
              <a:gd name="connsiteX2" fmla="*/ 50205 w 1040319"/>
              <a:gd name="connsiteY2" fmla="*/ 4696710 h 4696710"/>
              <a:gd name="connsiteX3" fmla="*/ 0 w 1040319"/>
              <a:gd name="connsiteY3" fmla="*/ 4696710 h 4696710"/>
              <a:gd name="connsiteX4" fmla="*/ 991257 w 1040319"/>
              <a:gd name="connsiteY4" fmla="*/ 0 h 4696710"/>
              <a:gd name="connsiteX0" fmla="*/ 991257 w 1063435"/>
              <a:gd name="connsiteY0" fmla="*/ 0 h 4696710"/>
              <a:gd name="connsiteX1" fmla="*/ 1063435 w 1063435"/>
              <a:gd name="connsiteY1" fmla="*/ 0 h 4696710"/>
              <a:gd name="connsiteX2" fmla="*/ 50205 w 1063435"/>
              <a:gd name="connsiteY2" fmla="*/ 4696710 h 4696710"/>
              <a:gd name="connsiteX3" fmla="*/ 0 w 1063435"/>
              <a:gd name="connsiteY3" fmla="*/ 4696710 h 4696710"/>
              <a:gd name="connsiteX4" fmla="*/ 991257 w 1063435"/>
              <a:gd name="connsiteY4" fmla="*/ 0 h 4696710"/>
              <a:gd name="connsiteX0" fmla="*/ 991257 w 1063435"/>
              <a:gd name="connsiteY0" fmla="*/ 0 h 4696710"/>
              <a:gd name="connsiteX1" fmla="*/ 1063435 w 1063435"/>
              <a:gd name="connsiteY1" fmla="*/ 0 h 4696710"/>
              <a:gd name="connsiteX2" fmla="*/ 79100 w 1063435"/>
              <a:gd name="connsiteY2" fmla="*/ 4690930 h 4696710"/>
              <a:gd name="connsiteX3" fmla="*/ 0 w 1063435"/>
              <a:gd name="connsiteY3" fmla="*/ 4696710 h 4696710"/>
              <a:gd name="connsiteX4" fmla="*/ 991257 w 1063435"/>
              <a:gd name="connsiteY4" fmla="*/ 0 h 4696710"/>
              <a:gd name="connsiteX0" fmla="*/ 991257 w 1074994"/>
              <a:gd name="connsiteY0" fmla="*/ 0 h 4696710"/>
              <a:gd name="connsiteX1" fmla="*/ 1074994 w 1074994"/>
              <a:gd name="connsiteY1" fmla="*/ 5780 h 4696710"/>
              <a:gd name="connsiteX2" fmla="*/ 79100 w 1074994"/>
              <a:gd name="connsiteY2" fmla="*/ 4690930 h 4696710"/>
              <a:gd name="connsiteX3" fmla="*/ 0 w 1074994"/>
              <a:gd name="connsiteY3" fmla="*/ 4696710 h 4696710"/>
              <a:gd name="connsiteX4" fmla="*/ 991257 w 1074994"/>
              <a:gd name="connsiteY4" fmla="*/ 0 h 4696710"/>
              <a:gd name="connsiteX0" fmla="*/ 991257 w 1074994"/>
              <a:gd name="connsiteY0" fmla="*/ 0 h 4696710"/>
              <a:gd name="connsiteX1" fmla="*/ 1074994 w 1074994"/>
              <a:gd name="connsiteY1" fmla="*/ 5780 h 4696710"/>
              <a:gd name="connsiteX2" fmla="*/ 84877 w 1074994"/>
              <a:gd name="connsiteY2" fmla="*/ 4690930 h 4696710"/>
              <a:gd name="connsiteX3" fmla="*/ 0 w 1074994"/>
              <a:gd name="connsiteY3" fmla="*/ 4696710 h 4696710"/>
              <a:gd name="connsiteX4" fmla="*/ 991257 w 1074994"/>
              <a:gd name="connsiteY4" fmla="*/ 0 h 4696710"/>
              <a:gd name="connsiteX0" fmla="*/ 991257 w 1079344"/>
              <a:gd name="connsiteY0" fmla="*/ 2920 h 4699630"/>
              <a:gd name="connsiteX1" fmla="*/ 1079344 w 1079344"/>
              <a:gd name="connsiteY1" fmla="*/ 0 h 4699630"/>
              <a:gd name="connsiteX2" fmla="*/ 84877 w 1079344"/>
              <a:gd name="connsiteY2" fmla="*/ 4693850 h 4699630"/>
              <a:gd name="connsiteX3" fmla="*/ 0 w 1079344"/>
              <a:gd name="connsiteY3" fmla="*/ 4699630 h 4699630"/>
              <a:gd name="connsiteX4" fmla="*/ 991257 w 1079344"/>
              <a:gd name="connsiteY4" fmla="*/ 2920 h 4699630"/>
              <a:gd name="connsiteX0" fmla="*/ 991257 w 1079344"/>
              <a:gd name="connsiteY0" fmla="*/ 0 h 4717779"/>
              <a:gd name="connsiteX1" fmla="*/ 1079344 w 1079344"/>
              <a:gd name="connsiteY1" fmla="*/ 18149 h 4717779"/>
              <a:gd name="connsiteX2" fmla="*/ 84877 w 1079344"/>
              <a:gd name="connsiteY2" fmla="*/ 4711999 h 4717779"/>
              <a:gd name="connsiteX3" fmla="*/ 0 w 1079344"/>
              <a:gd name="connsiteY3" fmla="*/ 4717779 h 4717779"/>
              <a:gd name="connsiteX4" fmla="*/ 991257 w 1079344"/>
              <a:gd name="connsiteY4" fmla="*/ 0 h 4717779"/>
              <a:gd name="connsiteX0" fmla="*/ 991257 w 1083559"/>
              <a:gd name="connsiteY0" fmla="*/ 0 h 4717779"/>
              <a:gd name="connsiteX1" fmla="*/ 1083559 w 1083559"/>
              <a:gd name="connsiteY1" fmla="*/ 5507 h 4717779"/>
              <a:gd name="connsiteX2" fmla="*/ 84877 w 1083559"/>
              <a:gd name="connsiteY2" fmla="*/ 4711999 h 4717779"/>
              <a:gd name="connsiteX3" fmla="*/ 0 w 1083559"/>
              <a:gd name="connsiteY3" fmla="*/ 4717779 h 4717779"/>
              <a:gd name="connsiteX4" fmla="*/ 991257 w 1083559"/>
              <a:gd name="connsiteY4" fmla="*/ 0 h 4717779"/>
              <a:gd name="connsiteX0" fmla="*/ 991257 w 1083559"/>
              <a:gd name="connsiteY0" fmla="*/ 0 h 4717779"/>
              <a:gd name="connsiteX1" fmla="*/ 1083559 w 1083559"/>
              <a:gd name="connsiteY1" fmla="*/ 1294 h 4717779"/>
              <a:gd name="connsiteX2" fmla="*/ 84877 w 1083559"/>
              <a:gd name="connsiteY2" fmla="*/ 4711999 h 4717779"/>
              <a:gd name="connsiteX3" fmla="*/ 0 w 1083559"/>
              <a:gd name="connsiteY3" fmla="*/ 4717779 h 4717779"/>
              <a:gd name="connsiteX4" fmla="*/ 991257 w 1083559"/>
              <a:gd name="connsiteY4" fmla="*/ 0 h 4717779"/>
              <a:gd name="connsiteX0" fmla="*/ 991257 w 1083559"/>
              <a:gd name="connsiteY0" fmla="*/ 0 h 4720428"/>
              <a:gd name="connsiteX1" fmla="*/ 1083559 w 1083559"/>
              <a:gd name="connsiteY1" fmla="*/ 1294 h 4720428"/>
              <a:gd name="connsiteX2" fmla="*/ 84877 w 1083559"/>
              <a:gd name="connsiteY2" fmla="*/ 4720428 h 4720428"/>
              <a:gd name="connsiteX3" fmla="*/ 0 w 1083559"/>
              <a:gd name="connsiteY3" fmla="*/ 4717779 h 4720428"/>
              <a:gd name="connsiteX4" fmla="*/ 991257 w 1083559"/>
              <a:gd name="connsiteY4" fmla="*/ 0 h 4720428"/>
              <a:gd name="connsiteX0" fmla="*/ 991257 w 1083559"/>
              <a:gd name="connsiteY0" fmla="*/ 0 h 4720428"/>
              <a:gd name="connsiteX1" fmla="*/ 1083559 w 1083559"/>
              <a:gd name="connsiteY1" fmla="*/ 1294 h 4720428"/>
              <a:gd name="connsiteX2" fmla="*/ 84877 w 1083559"/>
              <a:gd name="connsiteY2" fmla="*/ 4720428 h 4720428"/>
              <a:gd name="connsiteX3" fmla="*/ 0 w 1083559"/>
              <a:gd name="connsiteY3" fmla="*/ 4717779 h 4720428"/>
              <a:gd name="connsiteX4" fmla="*/ 991257 w 1083559"/>
              <a:gd name="connsiteY4" fmla="*/ 0 h 472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559" h="4720428">
                <a:moveTo>
                  <a:pt x="991257" y="0"/>
                </a:moveTo>
                <a:lnTo>
                  <a:pt x="1083559" y="1294"/>
                </a:lnTo>
                <a:lnTo>
                  <a:pt x="84877" y="4720428"/>
                </a:lnTo>
                <a:lnTo>
                  <a:pt x="0" y="4717779"/>
                </a:lnTo>
                <a:lnTo>
                  <a:pt x="991257" y="0"/>
                </a:lnTo>
                <a:close/>
              </a:path>
            </a:pathLst>
          </a:custGeom>
          <a:solidFill>
            <a:srgbClr val="19D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89004" y="3429000"/>
            <a:ext cx="6148502" cy="253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100"/>
              </a:lnSpc>
            </a:pPr>
            <a:r>
              <a:rPr lang="ru-RU" sz="6300" i="1" kern="3000" spc="-100" dirty="0" smtClean="0">
                <a:latin typeface="Proxima Nova ExCn Th" panose="02000506030000020004" pitchFamily="50" charset="0"/>
              </a:rPr>
              <a:t>  </a:t>
            </a:r>
            <a:r>
              <a:rPr lang="en-US" sz="6300" i="1" kern="3000" spc="-100" dirty="0" smtClean="0">
                <a:latin typeface="Proxima Nova ExCn Th" panose="02000506030000020004" pitchFamily="50" charset="0"/>
              </a:rPr>
              <a:t>    </a:t>
            </a:r>
            <a:r>
              <a:rPr lang="ru-RU" sz="6300" i="1" kern="3000" spc="-100" dirty="0" smtClean="0">
                <a:latin typeface="Proxima Nova ExCn Th" panose="02000506030000020004" pitchFamily="50" charset="0"/>
              </a:rPr>
              <a:t>ГОСУДАРСТВЕННАЯ</a:t>
            </a:r>
            <a:br>
              <a:rPr lang="ru-RU" sz="6300" i="1" kern="3000" spc="-100" dirty="0" smtClean="0">
                <a:latin typeface="Proxima Nova ExCn Th" panose="02000506030000020004" pitchFamily="50" charset="0"/>
              </a:rPr>
            </a:br>
            <a:r>
              <a:rPr lang="ru-RU" sz="6300" i="1" kern="3000" spc="-100" dirty="0" smtClean="0">
                <a:latin typeface="Proxima Nova ExCn Th" panose="02000506030000020004" pitchFamily="50" charset="0"/>
              </a:rPr>
              <a:t>   </a:t>
            </a:r>
            <a:r>
              <a:rPr lang="en-US" sz="6300" i="1" kern="3000" spc="-100" dirty="0" smtClean="0">
                <a:latin typeface="Proxima Nova ExCn Th" panose="02000506030000020004" pitchFamily="50" charset="0"/>
              </a:rPr>
              <a:t>  </a:t>
            </a:r>
            <a:r>
              <a:rPr lang="ru-RU" sz="6300" i="1" kern="3000" spc="-100" dirty="0" smtClean="0">
                <a:latin typeface="Proxima Nova ExCn Th" panose="02000506030000020004" pitchFamily="50" charset="0"/>
              </a:rPr>
              <a:t>КОРПОРАЦИЯ</a:t>
            </a:r>
            <a:br>
              <a:rPr lang="ru-RU" sz="6300" i="1" kern="3000" spc="-100" dirty="0" smtClean="0">
                <a:latin typeface="Proxima Nova ExCn Th" panose="02000506030000020004" pitchFamily="50" charset="0"/>
              </a:rPr>
            </a:br>
            <a:r>
              <a:rPr lang="ru-RU" sz="6300" b="1" i="1" kern="3000" spc="-100" dirty="0" smtClean="0">
                <a:latin typeface="Proxima Nova ExCn Lt" panose="02000506030000020004" pitchFamily="50" charset="0"/>
              </a:rPr>
              <a:t>  «РОСТЕХ»</a:t>
            </a:r>
            <a:endParaRPr lang="ru-RU" sz="6300" b="1" i="1" kern="3000" spc="-100" dirty="0">
              <a:latin typeface="Proxima Nova ExCn Lt" panose="02000506030000020004" pitchFamily="50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06214" y="1840490"/>
            <a:ext cx="2070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i="1" kern="3000" dirty="0" smtClean="0">
                <a:solidFill>
                  <a:srgbClr val="19D2C5"/>
                </a:solidFill>
                <a:latin typeface="Proxima Nova ExCn Lt" panose="02000506030000020004" pitchFamily="50" charset="0"/>
              </a:rPr>
              <a:t> СОЗДАВАЯ </a:t>
            </a:r>
          </a:p>
          <a:p>
            <a:pPr>
              <a:lnSpc>
                <a:spcPts val="2400"/>
              </a:lnSpc>
            </a:pPr>
            <a:r>
              <a:rPr lang="ru-RU" sz="2400" b="1" i="1" kern="3000" dirty="0" smtClean="0">
                <a:solidFill>
                  <a:srgbClr val="19D2C5"/>
                </a:solidFill>
                <a:latin typeface="Proxima Nova ExCn Lt" panose="02000506030000020004" pitchFamily="50" charset="0"/>
              </a:rPr>
              <a:t>БУДУЩЕЕ</a:t>
            </a:r>
            <a:endParaRPr lang="ru-RU" sz="2400" b="1" i="1" kern="3000" dirty="0">
              <a:solidFill>
                <a:srgbClr val="19D2C5"/>
              </a:solidFill>
              <a:latin typeface="Proxima Nova ExCn Lt" panose="02000506030000020004" pitchFamily="50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572894" y="0"/>
            <a:ext cx="523976" cy="2444717"/>
          </a:xfrm>
          <a:prstGeom prst="line">
            <a:avLst/>
          </a:prstGeom>
          <a:ln w="9525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760577" y="0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96" y="3015035"/>
            <a:ext cx="3661404" cy="3702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94949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7569232" y="0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"/>
          <p:cNvSpPr/>
          <p:nvPr/>
        </p:nvSpPr>
        <p:spPr>
          <a:xfrm>
            <a:off x="11298" y="0"/>
            <a:ext cx="8840718" cy="6858000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8840718"/>
              <a:gd name="connsiteY0" fmla="*/ 0 h 6858000"/>
              <a:gd name="connsiteX1" fmla="*/ 8840718 w 8840718"/>
              <a:gd name="connsiteY1" fmla="*/ 0 h 6858000"/>
              <a:gd name="connsiteX2" fmla="*/ 7372865 w 8840718"/>
              <a:gd name="connsiteY2" fmla="*/ 6858000 h 6858000"/>
              <a:gd name="connsiteX3" fmla="*/ 1555335 w 8840718"/>
              <a:gd name="connsiteY3" fmla="*/ 6858000 h 6858000"/>
              <a:gd name="connsiteX4" fmla="*/ 0 w 8840718"/>
              <a:gd name="connsiteY4" fmla="*/ 0 h 6858000"/>
              <a:gd name="connsiteX0" fmla="*/ 0 w 8840718"/>
              <a:gd name="connsiteY0" fmla="*/ 0 h 6858000"/>
              <a:gd name="connsiteX1" fmla="*/ 8840718 w 8840718"/>
              <a:gd name="connsiteY1" fmla="*/ 0 h 6858000"/>
              <a:gd name="connsiteX2" fmla="*/ 7372865 w 8840718"/>
              <a:gd name="connsiteY2" fmla="*/ 6858000 h 6858000"/>
              <a:gd name="connsiteX3" fmla="*/ 1 w 8840718"/>
              <a:gd name="connsiteY3" fmla="*/ 6858000 h 6858000"/>
              <a:gd name="connsiteX4" fmla="*/ 0 w 884071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0718" h="6858000">
                <a:moveTo>
                  <a:pt x="0" y="0"/>
                </a:moveTo>
                <a:lnTo>
                  <a:pt x="8840718" y="0"/>
                </a:lnTo>
                <a:lnTo>
                  <a:pt x="7372865" y="6858000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2B7DC-2245-EE44-9526-7CB22730D427}"/>
              </a:ext>
            </a:extLst>
          </p:cNvPr>
          <p:cNvSpPr/>
          <p:nvPr/>
        </p:nvSpPr>
        <p:spPr>
          <a:xfrm>
            <a:off x="2109922" y="-1469"/>
            <a:ext cx="2375029" cy="3016504"/>
          </a:xfrm>
          <a:custGeom>
            <a:avLst/>
            <a:gdLst>
              <a:gd name="connsiteX0" fmla="*/ 809311 w 3485298"/>
              <a:gd name="connsiteY0" fmla="*/ 12689 h 3820199"/>
              <a:gd name="connsiteX1" fmla="*/ 3485298 w 3485298"/>
              <a:gd name="connsiteY1" fmla="*/ 0 h 3820199"/>
              <a:gd name="connsiteX2" fmla="*/ 3145497 w 3485298"/>
              <a:gd name="connsiteY2" fmla="*/ 3820199 h 3820199"/>
              <a:gd name="connsiteX3" fmla="*/ 0 w 3485298"/>
              <a:gd name="connsiteY3" fmla="*/ 3820199 h 3820199"/>
              <a:gd name="connsiteX4" fmla="*/ 809311 w 3485298"/>
              <a:gd name="connsiteY4" fmla="*/ 12689 h 3820199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3145497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82332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0608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6953 w 3466263"/>
              <a:gd name="connsiteY2" fmla="*/ 3801165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809311 w 3466263"/>
              <a:gd name="connsiteY0" fmla="*/ 0 h 3807510"/>
              <a:gd name="connsiteX1" fmla="*/ 3466263 w 3466263"/>
              <a:gd name="connsiteY1" fmla="*/ 1 h 3807510"/>
              <a:gd name="connsiteX2" fmla="*/ 2656953 w 3466263"/>
              <a:gd name="connsiteY2" fmla="*/ 3807510 h 3807510"/>
              <a:gd name="connsiteX3" fmla="*/ 0 w 3466263"/>
              <a:gd name="connsiteY3" fmla="*/ 3807510 h 3807510"/>
              <a:gd name="connsiteX4" fmla="*/ 809311 w 3466263"/>
              <a:gd name="connsiteY4" fmla="*/ 0 h 3807510"/>
              <a:gd name="connsiteX0" fmla="*/ 975843 w 3466263"/>
              <a:gd name="connsiteY0" fmla="*/ 0 h 4625034"/>
              <a:gd name="connsiteX1" fmla="*/ 3466263 w 3466263"/>
              <a:gd name="connsiteY1" fmla="*/ 817525 h 4625034"/>
              <a:gd name="connsiteX2" fmla="*/ 2656953 w 3466263"/>
              <a:gd name="connsiteY2" fmla="*/ 4625034 h 4625034"/>
              <a:gd name="connsiteX3" fmla="*/ 0 w 3466263"/>
              <a:gd name="connsiteY3" fmla="*/ 4625034 h 4625034"/>
              <a:gd name="connsiteX4" fmla="*/ 975843 w 3466263"/>
              <a:gd name="connsiteY4" fmla="*/ 0 h 4625034"/>
              <a:gd name="connsiteX0" fmla="*/ 975843 w 3617656"/>
              <a:gd name="connsiteY0" fmla="*/ 0 h 4625034"/>
              <a:gd name="connsiteX1" fmla="*/ 3617656 w 3617656"/>
              <a:gd name="connsiteY1" fmla="*/ 30280 h 4625034"/>
              <a:gd name="connsiteX2" fmla="*/ 2656953 w 3617656"/>
              <a:gd name="connsiteY2" fmla="*/ 4625034 h 4625034"/>
              <a:gd name="connsiteX3" fmla="*/ 0 w 3617656"/>
              <a:gd name="connsiteY3" fmla="*/ 4625034 h 4625034"/>
              <a:gd name="connsiteX4" fmla="*/ 975843 w 3617656"/>
              <a:gd name="connsiteY4" fmla="*/ 0 h 4625034"/>
              <a:gd name="connsiteX0" fmla="*/ 983495 w 3617656"/>
              <a:gd name="connsiteY0" fmla="*/ 0 h 4609727"/>
              <a:gd name="connsiteX1" fmla="*/ 3617656 w 3617656"/>
              <a:gd name="connsiteY1" fmla="*/ 14973 h 4609727"/>
              <a:gd name="connsiteX2" fmla="*/ 2656953 w 3617656"/>
              <a:gd name="connsiteY2" fmla="*/ 4609727 h 4609727"/>
              <a:gd name="connsiteX3" fmla="*/ 0 w 3617656"/>
              <a:gd name="connsiteY3" fmla="*/ 4609727 h 4609727"/>
              <a:gd name="connsiteX4" fmla="*/ 983495 w 3617656"/>
              <a:gd name="connsiteY4" fmla="*/ 0 h 4609727"/>
              <a:gd name="connsiteX0" fmla="*/ 983495 w 3617656"/>
              <a:gd name="connsiteY0" fmla="*/ 332 h 4594754"/>
              <a:gd name="connsiteX1" fmla="*/ 3617656 w 3617656"/>
              <a:gd name="connsiteY1" fmla="*/ 0 h 4594754"/>
              <a:gd name="connsiteX2" fmla="*/ 2656953 w 3617656"/>
              <a:gd name="connsiteY2" fmla="*/ 4594754 h 4594754"/>
              <a:gd name="connsiteX3" fmla="*/ 0 w 3617656"/>
              <a:gd name="connsiteY3" fmla="*/ 4594754 h 4594754"/>
              <a:gd name="connsiteX4" fmla="*/ 983495 w 3617656"/>
              <a:gd name="connsiteY4" fmla="*/ 332 h 45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7656" h="4594754">
                <a:moveTo>
                  <a:pt x="983495" y="332"/>
                </a:moveTo>
                <a:lnTo>
                  <a:pt x="3617656" y="0"/>
                </a:lnTo>
                <a:lnTo>
                  <a:pt x="2656953" y="4594754"/>
                </a:lnTo>
                <a:lnTo>
                  <a:pt x="0" y="4594754"/>
                </a:lnTo>
                <a:lnTo>
                  <a:pt x="983495" y="33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38"/>
          <p:cNvSpPr/>
          <p:nvPr/>
        </p:nvSpPr>
        <p:spPr>
          <a:xfrm>
            <a:off x="780033" y="3351028"/>
            <a:ext cx="612317" cy="2667506"/>
          </a:xfrm>
          <a:custGeom>
            <a:avLst/>
            <a:gdLst>
              <a:gd name="connsiteX0" fmla="*/ 0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0 w 4945448"/>
              <a:gd name="connsiteY4" fmla="*/ 0 h 4690886"/>
              <a:gd name="connsiteX0" fmla="*/ 863125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863125 w 4945448"/>
              <a:gd name="connsiteY4" fmla="*/ 0 h 4690886"/>
              <a:gd name="connsiteX0" fmla="*/ 839828 w 4945448"/>
              <a:gd name="connsiteY0" fmla="*/ 0 h 4690886"/>
              <a:gd name="connsiteX1" fmla="*/ 4945448 w 4945448"/>
              <a:gd name="connsiteY1" fmla="*/ 0 h 4690886"/>
              <a:gd name="connsiteX2" fmla="*/ 4945448 w 4945448"/>
              <a:gd name="connsiteY2" fmla="*/ 4690886 h 4690886"/>
              <a:gd name="connsiteX3" fmla="*/ 0 w 4945448"/>
              <a:gd name="connsiteY3" fmla="*/ 4690886 h 4690886"/>
              <a:gd name="connsiteX4" fmla="*/ 839828 w 4945448"/>
              <a:gd name="connsiteY4" fmla="*/ 0 h 4690886"/>
              <a:gd name="connsiteX0" fmla="*/ 991257 w 5096877"/>
              <a:gd name="connsiteY0" fmla="*/ 0 h 4696710"/>
              <a:gd name="connsiteX1" fmla="*/ 5096877 w 5096877"/>
              <a:gd name="connsiteY1" fmla="*/ 0 h 4696710"/>
              <a:gd name="connsiteX2" fmla="*/ 5096877 w 5096877"/>
              <a:gd name="connsiteY2" fmla="*/ 4690886 h 4696710"/>
              <a:gd name="connsiteX3" fmla="*/ 0 w 5096877"/>
              <a:gd name="connsiteY3" fmla="*/ 4696710 h 4696710"/>
              <a:gd name="connsiteX4" fmla="*/ 991257 w 5096877"/>
              <a:gd name="connsiteY4" fmla="*/ 0 h 4696710"/>
              <a:gd name="connsiteX0" fmla="*/ 991257 w 5096877"/>
              <a:gd name="connsiteY0" fmla="*/ 0 h 4699622"/>
              <a:gd name="connsiteX1" fmla="*/ 5096877 w 5096877"/>
              <a:gd name="connsiteY1" fmla="*/ 0 h 4699622"/>
              <a:gd name="connsiteX2" fmla="*/ 1558673 w 5096877"/>
              <a:gd name="connsiteY2" fmla="*/ 4699622 h 4699622"/>
              <a:gd name="connsiteX3" fmla="*/ 0 w 5096877"/>
              <a:gd name="connsiteY3" fmla="*/ 4696710 h 4699622"/>
              <a:gd name="connsiteX4" fmla="*/ 991257 w 5096877"/>
              <a:gd name="connsiteY4" fmla="*/ 0 h 4699622"/>
              <a:gd name="connsiteX0" fmla="*/ 991257 w 5096877"/>
              <a:gd name="connsiteY0" fmla="*/ 0 h 4696710"/>
              <a:gd name="connsiteX1" fmla="*/ 5096877 w 5096877"/>
              <a:gd name="connsiteY1" fmla="*/ 0 h 4696710"/>
              <a:gd name="connsiteX2" fmla="*/ 70589 w 5096877"/>
              <a:gd name="connsiteY2" fmla="*/ 4696710 h 4696710"/>
              <a:gd name="connsiteX3" fmla="*/ 0 w 5096877"/>
              <a:gd name="connsiteY3" fmla="*/ 4696710 h 4696710"/>
              <a:gd name="connsiteX4" fmla="*/ 991257 w 5096877"/>
              <a:gd name="connsiteY4" fmla="*/ 0 h 4696710"/>
              <a:gd name="connsiteX0" fmla="*/ 991257 w 5096877"/>
              <a:gd name="connsiteY0" fmla="*/ 0 h 4702534"/>
              <a:gd name="connsiteX1" fmla="*/ 5096877 w 5096877"/>
              <a:gd name="connsiteY1" fmla="*/ 0 h 4702534"/>
              <a:gd name="connsiteX2" fmla="*/ 29820 w 5096877"/>
              <a:gd name="connsiteY2" fmla="*/ 4702534 h 4702534"/>
              <a:gd name="connsiteX3" fmla="*/ 0 w 5096877"/>
              <a:gd name="connsiteY3" fmla="*/ 4696710 h 4702534"/>
              <a:gd name="connsiteX4" fmla="*/ 991257 w 5096877"/>
              <a:gd name="connsiteY4" fmla="*/ 0 h 4702534"/>
              <a:gd name="connsiteX0" fmla="*/ 991257 w 5096877"/>
              <a:gd name="connsiteY0" fmla="*/ 0 h 4702534"/>
              <a:gd name="connsiteX1" fmla="*/ 5096877 w 5096877"/>
              <a:gd name="connsiteY1" fmla="*/ 0 h 4702534"/>
              <a:gd name="connsiteX2" fmla="*/ 50205 w 5096877"/>
              <a:gd name="connsiteY2" fmla="*/ 4702534 h 4702534"/>
              <a:gd name="connsiteX3" fmla="*/ 0 w 5096877"/>
              <a:gd name="connsiteY3" fmla="*/ 4696710 h 4702534"/>
              <a:gd name="connsiteX4" fmla="*/ 991257 w 5096877"/>
              <a:gd name="connsiteY4" fmla="*/ 0 h 4702534"/>
              <a:gd name="connsiteX0" fmla="*/ 991257 w 1040319"/>
              <a:gd name="connsiteY0" fmla="*/ 0 h 4702534"/>
              <a:gd name="connsiteX1" fmla="*/ 1040319 w 1040319"/>
              <a:gd name="connsiteY1" fmla="*/ 0 h 4702534"/>
              <a:gd name="connsiteX2" fmla="*/ 50205 w 1040319"/>
              <a:gd name="connsiteY2" fmla="*/ 4702534 h 4702534"/>
              <a:gd name="connsiteX3" fmla="*/ 0 w 1040319"/>
              <a:gd name="connsiteY3" fmla="*/ 4696710 h 4702534"/>
              <a:gd name="connsiteX4" fmla="*/ 991257 w 1040319"/>
              <a:gd name="connsiteY4" fmla="*/ 0 h 4702534"/>
              <a:gd name="connsiteX0" fmla="*/ 991257 w 1040319"/>
              <a:gd name="connsiteY0" fmla="*/ 0 h 4696710"/>
              <a:gd name="connsiteX1" fmla="*/ 1040319 w 1040319"/>
              <a:gd name="connsiteY1" fmla="*/ 0 h 4696710"/>
              <a:gd name="connsiteX2" fmla="*/ 50205 w 1040319"/>
              <a:gd name="connsiteY2" fmla="*/ 4696710 h 4696710"/>
              <a:gd name="connsiteX3" fmla="*/ 0 w 1040319"/>
              <a:gd name="connsiteY3" fmla="*/ 4696710 h 4696710"/>
              <a:gd name="connsiteX4" fmla="*/ 991257 w 1040319"/>
              <a:gd name="connsiteY4" fmla="*/ 0 h 4696710"/>
              <a:gd name="connsiteX0" fmla="*/ 991257 w 1063435"/>
              <a:gd name="connsiteY0" fmla="*/ 0 h 4696710"/>
              <a:gd name="connsiteX1" fmla="*/ 1063435 w 1063435"/>
              <a:gd name="connsiteY1" fmla="*/ 0 h 4696710"/>
              <a:gd name="connsiteX2" fmla="*/ 50205 w 1063435"/>
              <a:gd name="connsiteY2" fmla="*/ 4696710 h 4696710"/>
              <a:gd name="connsiteX3" fmla="*/ 0 w 1063435"/>
              <a:gd name="connsiteY3" fmla="*/ 4696710 h 4696710"/>
              <a:gd name="connsiteX4" fmla="*/ 991257 w 1063435"/>
              <a:gd name="connsiteY4" fmla="*/ 0 h 4696710"/>
              <a:gd name="connsiteX0" fmla="*/ 991257 w 1063435"/>
              <a:gd name="connsiteY0" fmla="*/ 0 h 4696710"/>
              <a:gd name="connsiteX1" fmla="*/ 1063435 w 1063435"/>
              <a:gd name="connsiteY1" fmla="*/ 0 h 4696710"/>
              <a:gd name="connsiteX2" fmla="*/ 79100 w 1063435"/>
              <a:gd name="connsiteY2" fmla="*/ 4690930 h 4696710"/>
              <a:gd name="connsiteX3" fmla="*/ 0 w 1063435"/>
              <a:gd name="connsiteY3" fmla="*/ 4696710 h 4696710"/>
              <a:gd name="connsiteX4" fmla="*/ 991257 w 1063435"/>
              <a:gd name="connsiteY4" fmla="*/ 0 h 4696710"/>
              <a:gd name="connsiteX0" fmla="*/ 991257 w 1074994"/>
              <a:gd name="connsiteY0" fmla="*/ 0 h 4696710"/>
              <a:gd name="connsiteX1" fmla="*/ 1074994 w 1074994"/>
              <a:gd name="connsiteY1" fmla="*/ 5780 h 4696710"/>
              <a:gd name="connsiteX2" fmla="*/ 79100 w 1074994"/>
              <a:gd name="connsiteY2" fmla="*/ 4690930 h 4696710"/>
              <a:gd name="connsiteX3" fmla="*/ 0 w 1074994"/>
              <a:gd name="connsiteY3" fmla="*/ 4696710 h 4696710"/>
              <a:gd name="connsiteX4" fmla="*/ 991257 w 1074994"/>
              <a:gd name="connsiteY4" fmla="*/ 0 h 4696710"/>
              <a:gd name="connsiteX0" fmla="*/ 991257 w 1074994"/>
              <a:gd name="connsiteY0" fmla="*/ 0 h 4696710"/>
              <a:gd name="connsiteX1" fmla="*/ 1074994 w 1074994"/>
              <a:gd name="connsiteY1" fmla="*/ 5780 h 4696710"/>
              <a:gd name="connsiteX2" fmla="*/ 84877 w 1074994"/>
              <a:gd name="connsiteY2" fmla="*/ 4690930 h 4696710"/>
              <a:gd name="connsiteX3" fmla="*/ 0 w 1074994"/>
              <a:gd name="connsiteY3" fmla="*/ 4696710 h 4696710"/>
              <a:gd name="connsiteX4" fmla="*/ 991257 w 1074994"/>
              <a:gd name="connsiteY4" fmla="*/ 0 h 4696710"/>
              <a:gd name="connsiteX0" fmla="*/ 991257 w 1079344"/>
              <a:gd name="connsiteY0" fmla="*/ 2920 h 4699630"/>
              <a:gd name="connsiteX1" fmla="*/ 1079344 w 1079344"/>
              <a:gd name="connsiteY1" fmla="*/ 0 h 4699630"/>
              <a:gd name="connsiteX2" fmla="*/ 84877 w 1079344"/>
              <a:gd name="connsiteY2" fmla="*/ 4693850 h 4699630"/>
              <a:gd name="connsiteX3" fmla="*/ 0 w 1079344"/>
              <a:gd name="connsiteY3" fmla="*/ 4699630 h 4699630"/>
              <a:gd name="connsiteX4" fmla="*/ 991257 w 1079344"/>
              <a:gd name="connsiteY4" fmla="*/ 2920 h 4699630"/>
              <a:gd name="connsiteX0" fmla="*/ 991257 w 1079344"/>
              <a:gd name="connsiteY0" fmla="*/ 0 h 4717779"/>
              <a:gd name="connsiteX1" fmla="*/ 1079344 w 1079344"/>
              <a:gd name="connsiteY1" fmla="*/ 18149 h 4717779"/>
              <a:gd name="connsiteX2" fmla="*/ 84877 w 1079344"/>
              <a:gd name="connsiteY2" fmla="*/ 4711999 h 4717779"/>
              <a:gd name="connsiteX3" fmla="*/ 0 w 1079344"/>
              <a:gd name="connsiteY3" fmla="*/ 4717779 h 4717779"/>
              <a:gd name="connsiteX4" fmla="*/ 991257 w 1079344"/>
              <a:gd name="connsiteY4" fmla="*/ 0 h 4717779"/>
              <a:gd name="connsiteX0" fmla="*/ 991257 w 1083559"/>
              <a:gd name="connsiteY0" fmla="*/ 0 h 4717779"/>
              <a:gd name="connsiteX1" fmla="*/ 1083559 w 1083559"/>
              <a:gd name="connsiteY1" fmla="*/ 5507 h 4717779"/>
              <a:gd name="connsiteX2" fmla="*/ 84877 w 1083559"/>
              <a:gd name="connsiteY2" fmla="*/ 4711999 h 4717779"/>
              <a:gd name="connsiteX3" fmla="*/ 0 w 1083559"/>
              <a:gd name="connsiteY3" fmla="*/ 4717779 h 4717779"/>
              <a:gd name="connsiteX4" fmla="*/ 991257 w 1083559"/>
              <a:gd name="connsiteY4" fmla="*/ 0 h 4717779"/>
              <a:gd name="connsiteX0" fmla="*/ 991257 w 1083559"/>
              <a:gd name="connsiteY0" fmla="*/ 0 h 4717779"/>
              <a:gd name="connsiteX1" fmla="*/ 1083559 w 1083559"/>
              <a:gd name="connsiteY1" fmla="*/ 1294 h 4717779"/>
              <a:gd name="connsiteX2" fmla="*/ 84877 w 1083559"/>
              <a:gd name="connsiteY2" fmla="*/ 4711999 h 4717779"/>
              <a:gd name="connsiteX3" fmla="*/ 0 w 1083559"/>
              <a:gd name="connsiteY3" fmla="*/ 4717779 h 4717779"/>
              <a:gd name="connsiteX4" fmla="*/ 991257 w 1083559"/>
              <a:gd name="connsiteY4" fmla="*/ 0 h 4717779"/>
              <a:gd name="connsiteX0" fmla="*/ 991257 w 1083559"/>
              <a:gd name="connsiteY0" fmla="*/ 0 h 4720428"/>
              <a:gd name="connsiteX1" fmla="*/ 1083559 w 1083559"/>
              <a:gd name="connsiteY1" fmla="*/ 1294 h 4720428"/>
              <a:gd name="connsiteX2" fmla="*/ 84877 w 1083559"/>
              <a:gd name="connsiteY2" fmla="*/ 4720428 h 4720428"/>
              <a:gd name="connsiteX3" fmla="*/ 0 w 1083559"/>
              <a:gd name="connsiteY3" fmla="*/ 4717779 h 4720428"/>
              <a:gd name="connsiteX4" fmla="*/ 991257 w 1083559"/>
              <a:gd name="connsiteY4" fmla="*/ 0 h 4720428"/>
              <a:gd name="connsiteX0" fmla="*/ 991257 w 1083559"/>
              <a:gd name="connsiteY0" fmla="*/ 0 h 4720428"/>
              <a:gd name="connsiteX1" fmla="*/ 1083559 w 1083559"/>
              <a:gd name="connsiteY1" fmla="*/ 1294 h 4720428"/>
              <a:gd name="connsiteX2" fmla="*/ 84877 w 1083559"/>
              <a:gd name="connsiteY2" fmla="*/ 4720428 h 4720428"/>
              <a:gd name="connsiteX3" fmla="*/ 0 w 1083559"/>
              <a:gd name="connsiteY3" fmla="*/ 4717779 h 4720428"/>
              <a:gd name="connsiteX4" fmla="*/ 991257 w 1083559"/>
              <a:gd name="connsiteY4" fmla="*/ 0 h 472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559" h="4720428">
                <a:moveTo>
                  <a:pt x="991257" y="0"/>
                </a:moveTo>
                <a:lnTo>
                  <a:pt x="1083559" y="1294"/>
                </a:lnTo>
                <a:lnTo>
                  <a:pt x="84877" y="4720428"/>
                </a:lnTo>
                <a:lnTo>
                  <a:pt x="0" y="4717779"/>
                </a:lnTo>
                <a:lnTo>
                  <a:pt x="991257" y="0"/>
                </a:lnTo>
                <a:close/>
              </a:path>
            </a:pathLst>
          </a:custGeom>
          <a:solidFill>
            <a:srgbClr val="19D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94651" y="3524881"/>
            <a:ext cx="6148502" cy="169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100"/>
              </a:lnSpc>
            </a:pPr>
            <a:r>
              <a:rPr lang="ru-RU" sz="6300" i="1" kern="2500" spc="-150" dirty="0" smtClean="0">
                <a:latin typeface="Proxima Nova ExCn Th" panose="02000506030000020004" pitchFamily="50" charset="0"/>
              </a:rPr>
              <a:t>  Автоматизированные почтовые станции</a:t>
            </a:r>
            <a:endParaRPr lang="ru-RU" sz="6300" i="1" kern="2500" spc="-150" dirty="0">
              <a:latin typeface="Proxima Nova ExCn Rg" panose="02000506030000020004" pitchFamily="50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760577" y="0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CB2141E-8D2B-834B-B0CE-A46B14C7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73222" y="1349509"/>
            <a:ext cx="665176" cy="907876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4130440" y="0"/>
            <a:ext cx="580184" cy="2706965"/>
          </a:xfrm>
          <a:prstGeom prst="line">
            <a:avLst/>
          </a:prstGeom>
          <a:ln w="9525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4428920" y="1263771"/>
            <a:ext cx="3319321" cy="51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Гаранин А.В.</a:t>
            </a:r>
            <a:endParaRPr lang="en-US" sz="25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8A69EF3F-E789-F349-B282-E99A222B38F7}"/>
              </a:ext>
            </a:extLst>
          </p:cNvPr>
          <p:cNvSpPr txBox="1">
            <a:spLocks/>
          </p:cNvSpPr>
          <p:nvPr/>
        </p:nvSpPr>
        <p:spPr>
          <a:xfrm>
            <a:off x="4292477" y="1666372"/>
            <a:ext cx="3688646" cy="7588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800" i="1" dirty="0">
                <a:solidFill>
                  <a:srgbClr val="19D2C5"/>
                </a:solidFill>
                <a:latin typeface="Proxima Nova ExCn Th" panose="02000506030000020004" pitchFamily="50" charset="0"/>
              </a:rPr>
              <a:t> </a:t>
            </a:r>
            <a:r>
              <a:rPr lang="ru-RU" sz="1800" i="1" dirty="0" smtClean="0">
                <a:solidFill>
                  <a:srgbClr val="19D2C5"/>
                </a:solidFill>
                <a:latin typeface="Proxima Nova ExCn Th" panose="02000506030000020004" pitchFamily="50" charset="0"/>
              </a:rPr>
              <a:t> Руководитель проектов автоматизации и роботизации производственных систем</a:t>
            </a:r>
            <a:endParaRPr lang="en-US" sz="1800" i="1" dirty="0">
              <a:solidFill>
                <a:srgbClr val="19D2C5"/>
              </a:solidFill>
              <a:latin typeface="Proxima Nova ExCn Th" panose="02000506030000020004" pitchFamily="50" charset="0"/>
            </a:endParaRP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8A69EF3F-E789-F349-B282-E99A222B38F7}"/>
              </a:ext>
            </a:extLst>
          </p:cNvPr>
          <p:cNvSpPr txBox="1">
            <a:spLocks/>
          </p:cNvSpPr>
          <p:nvPr/>
        </p:nvSpPr>
        <p:spPr>
          <a:xfrm>
            <a:off x="4208464" y="2490625"/>
            <a:ext cx="3688646" cy="3901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Декабрь 2020</a:t>
            </a:r>
            <a:endParaRPr lang="en-US" sz="18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3" y="0"/>
            <a:ext cx="10287001" cy="6858000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383513" y="837181"/>
            <a:ext cx="5712486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Описание продукта</a:t>
            </a:r>
            <a:endParaRPr lang="en-US" sz="44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336" y="2159587"/>
            <a:ext cx="5538446" cy="2531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700" i="1" kern="2500" dirty="0" smtClean="0">
                <a:latin typeface="Proxima Nova ExCn Th" panose="02000506030000020004" pitchFamily="50" charset="0"/>
              </a:rPr>
              <a:t>Одной </a:t>
            </a:r>
            <a:r>
              <a:rPr lang="ru-RU" sz="2700" i="1" kern="2500" dirty="0">
                <a:latin typeface="Proxima Nova ExCn Th" panose="02000506030000020004" pitchFamily="50" charset="0"/>
              </a:rPr>
              <a:t>из наиболее </a:t>
            </a:r>
            <a:r>
              <a:rPr lang="ru-RU" sz="2700" i="1" kern="2500" dirty="0" smtClean="0">
                <a:latin typeface="Proxima Nova ExCn Th" panose="02000506030000020004" pitchFamily="50" charset="0"/>
              </a:rPr>
              <a:t>перспективных разработок НЦИ </a:t>
            </a:r>
            <a:r>
              <a:rPr lang="ru-RU" sz="2700" i="1" kern="2500" dirty="0">
                <a:latin typeface="Proxima Nova ExCn Th" panose="02000506030000020004" pitchFamily="50" charset="0"/>
              </a:rPr>
              <a:t>является </a:t>
            </a:r>
            <a:r>
              <a:rPr lang="ru-RU" sz="2700" b="1" i="1" kern="2500" dirty="0" err="1">
                <a:latin typeface="Proxima Nova ExCn Th" panose="02000506030000020004" pitchFamily="50" charset="0"/>
              </a:rPr>
              <a:t>постамат</a:t>
            </a:r>
            <a:r>
              <a:rPr lang="ru-RU" sz="2700" i="1" kern="2500" dirty="0">
                <a:latin typeface="Proxima Nova ExCn Th" panose="02000506030000020004" pitchFamily="50" charset="0"/>
              </a:rPr>
              <a:t> - устройство, которое обеспечивает бесконтактную доставку товаров в пункт выдачи и позволяет покупателю в любое удобное время забрать заказ без необходимости ожидания курьера в определенный интервал времени, похода в магазин или почтовое </a:t>
            </a:r>
            <a:r>
              <a:rPr lang="ru-RU" sz="2700" i="1" kern="2500" dirty="0" smtClean="0">
                <a:latin typeface="Proxima Nova ExCn Th" panose="02000506030000020004" pitchFamily="50" charset="0"/>
              </a:rPr>
              <a:t>отделение</a:t>
            </a:r>
            <a:endParaRPr lang="ru-RU" sz="2700" i="1" kern="2500" dirty="0">
              <a:latin typeface="Proxima Nova ExCn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5" y="0"/>
            <a:ext cx="9832258" cy="6858000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402029" y="840702"/>
            <a:ext cx="6550480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Потенциальные потребители</a:t>
            </a:r>
            <a:endParaRPr lang="en-US" sz="44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623" y="1930078"/>
            <a:ext cx="55384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700" i="1" kern="2500" dirty="0">
                <a:latin typeface="Proxima Nova ExCn Th" panose="02000506030000020004" pitchFamily="50" charset="0"/>
              </a:rPr>
              <a:t>К</a:t>
            </a:r>
            <a:r>
              <a:rPr lang="ru-RU" sz="2700" i="1" kern="2500" dirty="0" smtClean="0">
                <a:latin typeface="Proxima Nova ExCn Th" panose="02000506030000020004" pitchFamily="50" charset="0"/>
              </a:rPr>
              <a:t>рупные </a:t>
            </a:r>
            <a:r>
              <a:rPr lang="ru-RU" sz="2700" i="1" kern="2500" dirty="0">
                <a:latin typeface="Proxima Nova ExCn Th" panose="02000506030000020004" pitchFamily="50" charset="0"/>
              </a:rPr>
              <a:t>транспортные </a:t>
            </a:r>
            <a:r>
              <a:rPr lang="ru-RU" sz="2700" i="1" kern="2500" dirty="0" smtClean="0">
                <a:latin typeface="Proxima Nova ExCn Th" panose="02000506030000020004" pitchFamily="50" charset="0"/>
              </a:rPr>
              <a:t>операторы</a:t>
            </a:r>
            <a:r>
              <a:rPr lang="en-US" sz="2700" i="1" kern="2500" dirty="0" smtClean="0">
                <a:latin typeface="Proxima Nova ExCn Th" panose="02000506030000020004" pitchFamily="50" charset="0"/>
              </a:rPr>
              <a:t>:</a:t>
            </a:r>
            <a:r>
              <a:rPr lang="ru-RU" sz="2000" i="1" kern="2500" dirty="0" smtClean="0">
                <a:latin typeface="Proxima Nova ExCn Th" panose="02000506030000020004" pitchFamily="50" charset="0"/>
              </a:rPr>
              <a:t> </a:t>
            </a: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latin typeface="Proxima Nova ExCn Th" panose="02000506030000020004" pitchFamily="50" charset="0"/>
              </a:rPr>
              <a:t>Почта России</a:t>
            </a: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latin typeface="Proxima Nova ExCn Th" panose="02000506030000020004" pitchFamily="50" charset="0"/>
              </a:rPr>
              <a:t>СДЭК</a:t>
            </a: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err="1" smtClean="0">
                <a:latin typeface="Proxima Nova ExCn Th" panose="02000506030000020004" pitchFamily="50" charset="0"/>
              </a:rPr>
              <a:t>СберЛогистика</a:t>
            </a:r>
            <a:endParaRPr lang="ru-RU" sz="2000" i="1" kern="2500" dirty="0" smtClean="0">
              <a:latin typeface="Proxima Nova ExCn Th" panose="02000506030000020004" pitchFamily="50" charset="0"/>
            </a:endParaRP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latin typeface="Proxima Nova ExCn Th" panose="02000506030000020004" pitchFamily="50" charset="0"/>
              </a:rPr>
              <a:t>5</a:t>
            </a:r>
            <a:r>
              <a:rPr lang="en-US" sz="2000" i="1" kern="2500" dirty="0" smtClean="0">
                <a:latin typeface="Proxima Nova ExCn Th" panose="02000506030000020004" pitchFamily="50" charset="0"/>
              </a:rPr>
              <a:t>Post</a:t>
            </a: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en-US" sz="2000" i="1" kern="2500" dirty="0" err="1" smtClean="0">
                <a:latin typeface="Proxima Nova ExCn Th" panose="02000506030000020004" pitchFamily="50" charset="0"/>
              </a:rPr>
              <a:t>PickPoint</a:t>
            </a:r>
            <a:endParaRPr lang="en-US" sz="2000" i="1" kern="2500" dirty="0" smtClean="0">
              <a:latin typeface="Proxima Nova ExCn Th" panose="02000506030000020004" pitchFamily="50" charset="0"/>
            </a:endParaRP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latin typeface="Proxima Nova ExCn Th" panose="02000506030000020004" pitchFamily="50" charset="0"/>
              </a:rPr>
              <a:t>Телепорт</a:t>
            </a:r>
          </a:p>
          <a:p>
            <a:pPr marL="34290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endParaRPr lang="ru-RU" sz="2000" i="1" kern="2500" dirty="0" smtClean="0">
              <a:latin typeface="Proxima Nova ExCn Th" panose="02000506030000020004" pitchFamily="50" charset="0"/>
            </a:endParaRPr>
          </a:p>
          <a:p>
            <a:pPr lvl="0">
              <a:lnSpc>
                <a:spcPts val="2700"/>
              </a:lnSpc>
            </a:pP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Операторы платформ </a:t>
            </a:r>
            <a:r>
              <a:rPr lang="en-US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e-commerce 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платформ</a:t>
            </a:r>
            <a:r>
              <a:rPr lang="en-US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: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en-US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Ozon</a:t>
            </a:r>
            <a:endParaRPr lang="en-US" sz="2000" i="1" kern="2500" dirty="0" smtClean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ЯндексБеру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lvl="0">
              <a:lnSpc>
                <a:spcPts val="2700"/>
              </a:lnSpc>
              <a:buClr>
                <a:srgbClr val="19D2C5"/>
              </a:buClr>
            </a:pP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78" y="-40968"/>
            <a:ext cx="10432957" cy="6955304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15003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Антон Гаранин приглашает вас на запланированную </a:t>
            </a:r>
            <a:r>
              <a:rPr lang="ru-RU" dirty="0" smtClean="0"/>
              <a:t>ко</a:t>
            </a:r>
            <a:endParaRPr lang="ru-RU" dirty="0"/>
          </a:p>
        </p:txBody>
      </p:sp>
      <p:sp>
        <p:nvSpPr>
          <p:cNvPr id="11" name="Прямоугольник 3"/>
          <p:cNvSpPr/>
          <p:nvPr/>
        </p:nvSpPr>
        <p:spPr>
          <a:xfrm>
            <a:off x="5900652" y="-40968"/>
            <a:ext cx="2156059" cy="6903832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355720" y="837181"/>
            <a:ext cx="6001853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Устройство </a:t>
            </a:r>
            <a:r>
              <a:rPr lang="ru-RU" sz="4400" i="1" dirty="0" err="1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постамата</a:t>
            </a:r>
            <a:endParaRPr lang="en-US" sz="44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77" y="1901443"/>
            <a:ext cx="553844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00"/>
              </a:lnSpc>
            </a:pP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Корпус </a:t>
            </a:r>
            <a:r>
              <a:rPr lang="ru-RU" sz="27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постамата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:</a:t>
            </a:r>
            <a:endParaRPr lang="ru-RU" sz="27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м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еталлический каркас окрашенный порошковой краской, 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э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лектромеханические замки </a:t>
            </a:r>
          </a:p>
          <a:p>
            <a:pPr lvl="0">
              <a:lnSpc>
                <a:spcPts val="2700"/>
              </a:lnSpc>
              <a:buClr>
                <a:srgbClr val="19D2C5"/>
              </a:buClr>
            </a:pPr>
            <a:endParaRPr lang="ru-RU" sz="2700" i="1" kern="2500" dirty="0" smtClean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lvl="0">
              <a:lnSpc>
                <a:spcPts val="2700"/>
              </a:lnSpc>
            </a:pP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Комплект </a:t>
            </a:r>
            <a:r>
              <a:rPr lang="ru-RU" sz="27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электроавтоматики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включает: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компьютерный </a:t>
            </a: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блок,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POS-терминал для оплаты картами или телефоном c NFC-модулем,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сенсорный экран,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сканер штрих-кодов,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систему видеонаблюдения, 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систему </a:t>
            </a: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телематики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lvl="0">
              <a:lnSpc>
                <a:spcPts val="2700"/>
              </a:lnSpc>
            </a:pPr>
            <a:endParaRPr lang="ru-RU" sz="2000" i="1" kern="2500" dirty="0" smtClean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lvl="0">
              <a:lnSpc>
                <a:spcPts val="2700"/>
              </a:lnSpc>
            </a:pP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Программное обеспечение:</a:t>
            </a:r>
            <a:endParaRPr lang="ru-RU" sz="27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en-US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D-Post (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Россия</a:t>
            </a:r>
            <a:r>
              <a:rPr lang="en-US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)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26" y="15368"/>
            <a:ext cx="9144000" cy="6858000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Антон Гаранин приглашает вас на запланированную </a:t>
            </a:r>
            <a:r>
              <a:rPr lang="ru-RU" dirty="0" err="1" smtClean="0"/>
              <a:t>Zoom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Подключиться к </a:t>
            </a:r>
            <a:r>
              <a:rPr lang="ru-RU" dirty="0" smtClean="0"/>
              <a:t>конференции</a:t>
            </a:r>
            <a:endParaRPr lang="ru-RU" dirty="0"/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355720" y="837181"/>
            <a:ext cx="6001853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Этапы работы с потребителем</a:t>
            </a:r>
            <a:endParaRPr lang="en-US" sz="44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77" y="1901443"/>
            <a:ext cx="55384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00"/>
              </a:lnSpc>
            </a:pPr>
            <a:r>
              <a:rPr lang="ru-RU" sz="27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Постамат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выполняется в широком диапазоне вариантов комплектации. Конечный вариант 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согласуется с 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заказчиком:</a:t>
            </a:r>
          </a:p>
          <a:p>
            <a:pPr lvl="0">
              <a:lnSpc>
                <a:spcPts val="2700"/>
              </a:lnSpc>
            </a:pPr>
            <a:endParaRPr lang="ru-RU" sz="27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ф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ормулировка Технического Задания, 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оздание макетного образца,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оздание опытного образца,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опытно-промышленная эксплуатация,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с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ерийное производство,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з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апуск в эксплуатацию,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сервисное и гарантийное обслуживание </a:t>
            </a:r>
          </a:p>
          <a:p>
            <a:pPr lvl="0">
              <a:lnSpc>
                <a:spcPts val="2700"/>
              </a:lnSpc>
              <a:buClr>
                <a:srgbClr val="19D2C5"/>
              </a:buClr>
            </a:pPr>
            <a:endParaRPr lang="ru-RU" sz="2700" i="1" kern="2500" dirty="0" smtClean="0">
              <a:solidFill>
                <a:prstClr val="black"/>
              </a:solidFill>
              <a:latin typeface="Proxima Nova ExCn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98" y="-12548"/>
            <a:ext cx="12691585" cy="6870548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Антон Гаранин приглашает вас на </a:t>
            </a:r>
            <a:r>
              <a:rPr lang="ru-RU" dirty="0" smtClean="0"/>
              <a:t>запланированную</a:t>
            </a:r>
            <a:endParaRPr lang="ru-RU" dirty="0"/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355720" y="837181"/>
            <a:ext cx="6001853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i="1" dirty="0" smtClean="0">
                <a:solidFill>
                  <a:srgbClr val="19D2C5"/>
                </a:solidFill>
                <a:latin typeface="Proxima Nova ExCn Rg" panose="02000506030000020004" pitchFamily="50" charset="0"/>
              </a:rPr>
              <a:t>Конкурентные преимущества</a:t>
            </a:r>
            <a:endParaRPr lang="en-US" sz="4400" i="1" dirty="0">
              <a:solidFill>
                <a:srgbClr val="19D2C5"/>
              </a:solidFill>
              <a:latin typeface="Proxima Nova ExCn Rg" panose="02000506030000020004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877" y="1901443"/>
            <a:ext cx="55384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00"/>
              </a:lnSpc>
            </a:pP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НЦИ как производитель </a:t>
            </a:r>
            <a:r>
              <a:rPr lang="ru-RU" sz="27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постаматов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обладает следующими преимуществами</a:t>
            </a:r>
            <a:r>
              <a:rPr lang="en-US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: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</a:t>
            </a:r>
          </a:p>
          <a:p>
            <a:pPr lvl="0">
              <a:lnSpc>
                <a:spcPts val="2700"/>
              </a:lnSpc>
            </a:pPr>
            <a:endParaRPr lang="ru-RU" sz="27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э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кспертиза конструирования, </a:t>
            </a:r>
            <a:endParaRPr lang="ru-RU" sz="2000" i="1" kern="2500" dirty="0">
              <a:solidFill>
                <a:prstClr val="black"/>
              </a:solidFill>
              <a:latin typeface="Proxima Nova ExCn Th" panose="02000506030000020004" pitchFamily="50" charset="0"/>
            </a:endParaRP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д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оступная ценовая политика,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м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ассовое производство,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у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никальная платформа управляющего ПО,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сервисная сеть по всей территории РФ,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о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пыт развертывания крупных сетей </a:t>
            </a: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постаматов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и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спользование устройств автоматики собственного производства,</a:t>
            </a:r>
          </a:p>
          <a:p>
            <a:pPr marL="342900" lvl="0" indent="-342900">
              <a:lnSpc>
                <a:spcPts val="2700"/>
              </a:lnSpc>
              <a:buClr>
                <a:srgbClr val="19D2C5"/>
              </a:buClr>
              <a:buFont typeface="Wingdings" panose="05000000000000000000" pitchFamily="2" charset="2"/>
              <a:buChar char="§"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м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ногоуровневый контроль качества</a:t>
            </a:r>
          </a:p>
          <a:p>
            <a:pPr lvl="0">
              <a:lnSpc>
                <a:spcPts val="2700"/>
              </a:lnSpc>
              <a:buClr>
                <a:srgbClr val="19D2C5"/>
              </a:buClr>
            </a:pPr>
            <a:endParaRPr lang="ru-RU" sz="2700" i="1" kern="2500" dirty="0" smtClean="0">
              <a:solidFill>
                <a:prstClr val="black"/>
              </a:solidFill>
              <a:latin typeface="Proxima Nova ExCn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9" y="-4864"/>
            <a:ext cx="12488534" cy="6874756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480457" y="-7684"/>
            <a:ext cx="8817578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">
            <a:extLst>
              <a:ext uri="{FF2B5EF4-FFF2-40B4-BE49-F238E27FC236}">
                <a16:creationId xmlns:a16="http://schemas.microsoft.com/office/drawing/2014/main" id="{E5B1E297-4636-C84B-8F90-B195A59A6544}"/>
              </a:ext>
            </a:extLst>
          </p:cNvPr>
          <p:cNvSpPr txBox="1">
            <a:spLocks/>
          </p:cNvSpPr>
          <p:nvPr/>
        </p:nvSpPr>
        <p:spPr>
          <a:xfrm>
            <a:off x="402029" y="840702"/>
            <a:ext cx="6550480" cy="679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9D2C5"/>
                </a:solidFill>
                <a:effectLst/>
                <a:uLnTx/>
                <a:uFillTx/>
                <a:latin typeface="Proxima Nova ExCn Rg" panose="02000506030000020004" pitchFamily="50" charset="0"/>
                <a:ea typeface="+mn-ea"/>
                <a:cs typeface="+mn-cs"/>
              </a:rPr>
              <a:t>Гамма продуктов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19D2C5"/>
              </a:solidFill>
              <a:effectLst/>
              <a:uLnTx/>
              <a:uFillTx/>
              <a:latin typeface="Proxima Nova ExCn Rg" panose="02000506030000020004" pitchFamily="50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623" y="1930078"/>
            <a:ext cx="553844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Постамат</a:t>
            </a:r>
            <a:r>
              <a:rPr lang="ru-RU" sz="27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 является универсальной платформой для создания широкой линейки модификаций</a:t>
            </a:r>
            <a:r>
              <a:rPr kumimoji="0" lang="en-US" sz="27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: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25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ExCn Th" panose="02000506030000020004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п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родуктомат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а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птекомат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т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абакошоп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в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ендинговые</a:t>
            </a:r>
            <a:r>
              <a:rPr kumimoji="0" lang="ru-RU" sz="2000" b="0" i="1" u="none" strike="noStrike" kern="25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 автоматы,</a:t>
            </a:r>
            <a:endParaRPr kumimoji="0" lang="en-US" sz="2000" b="0" i="1" u="none" strike="noStrike" kern="25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ExCn Th" panose="02000506030000020004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и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нфомат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,</a:t>
            </a:r>
            <a:endParaRPr kumimoji="0" lang="en-US" sz="2000" b="0" i="1" u="none" strike="noStrike" kern="25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ExCn Th" panose="02000506030000020004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б</a:t>
            </a:r>
            <a:r>
              <a:rPr kumimoji="0" lang="ru-RU" sz="2000" b="0" i="1" u="none" strike="noStrike" kern="25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илетный</a:t>
            </a:r>
            <a:r>
              <a:rPr kumimoji="0" lang="ru-RU" sz="2000" b="0" i="1" u="none" strike="noStrike" kern="25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Cn Th" panose="02000506030000020004" pitchFamily="50" charset="0"/>
                <a:ea typeface="+mn-ea"/>
                <a:cs typeface="+mn-cs"/>
              </a:rPr>
              <a:t> автомат,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а</a:t>
            </a: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лкомат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м</a:t>
            </a: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олокомат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 err="1">
                <a:solidFill>
                  <a:prstClr val="black"/>
                </a:solidFill>
                <a:latin typeface="Proxima Nova ExCn Th" panose="02000506030000020004" pitchFamily="50" charset="0"/>
              </a:rPr>
              <a:t>п</a:t>
            </a:r>
            <a:r>
              <a:rPr lang="ru-RU" sz="2000" i="1" kern="2500" dirty="0" err="1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аркомат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i="1" kern="2500" dirty="0">
                <a:solidFill>
                  <a:prstClr val="black"/>
                </a:solidFill>
                <a:latin typeface="Proxima Nova ExCn Th" panose="02000506030000020004" pitchFamily="50" charset="0"/>
              </a:rPr>
              <a:t>а</a:t>
            </a:r>
            <a:r>
              <a:rPr lang="ru-RU" sz="2000" i="1" kern="2500" dirty="0" smtClean="0">
                <a:solidFill>
                  <a:prstClr val="black"/>
                </a:solidFill>
                <a:latin typeface="Proxima Nova ExCn Th" panose="02000506030000020004" pitchFamily="50" charset="0"/>
              </a:rPr>
              <a:t>втоматизированные почтовые ящики</a:t>
            </a:r>
            <a:endParaRPr kumimoji="0" lang="ru-RU" sz="2000" b="0" i="1" u="none" strike="noStrike" kern="25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ExCn Th" panose="0200050603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19D2C5"/>
              </a:buClr>
              <a:buSzTx/>
              <a:buFontTx/>
              <a:buNone/>
              <a:tabLst/>
              <a:defRPr/>
            </a:pPr>
            <a:endParaRPr kumimoji="0" lang="ru-RU" sz="2000" b="0" i="1" u="none" strike="noStrike" kern="25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ExCn Th" panose="0200050603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3" y="-12548"/>
            <a:ext cx="10592691" cy="6979405"/>
          </a:xfrm>
          <a:prstGeom prst="rect">
            <a:avLst/>
          </a:prstGeom>
        </p:spPr>
      </p:pic>
      <p:sp>
        <p:nvSpPr>
          <p:cNvPr id="10" name="Прямоугольник 2"/>
          <p:cNvSpPr/>
          <p:nvPr/>
        </p:nvSpPr>
        <p:spPr>
          <a:xfrm>
            <a:off x="-1" y="-7684"/>
            <a:ext cx="7354540" cy="6865684"/>
          </a:xfrm>
          <a:custGeom>
            <a:avLst/>
            <a:gdLst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7285383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0 w 7285383"/>
              <a:gd name="connsiteY0" fmla="*/ 0 h 6858000"/>
              <a:gd name="connsiteX1" fmla="*/ 7285383 w 7285383"/>
              <a:gd name="connsiteY1" fmla="*/ 0 h 6858000"/>
              <a:gd name="connsiteX2" fmla="*/ 5817530 w 7285383"/>
              <a:gd name="connsiteY2" fmla="*/ 6858000 h 6858000"/>
              <a:gd name="connsiteX3" fmla="*/ 0 w 7285383"/>
              <a:gd name="connsiteY3" fmla="*/ 6858000 h 6858000"/>
              <a:gd name="connsiteX4" fmla="*/ 0 w 7285383"/>
              <a:gd name="connsiteY4" fmla="*/ 0 h 6858000"/>
              <a:gd name="connsiteX0" fmla="*/ 1037344 w 7285383"/>
              <a:gd name="connsiteY0" fmla="*/ 0 h 6865684"/>
              <a:gd name="connsiteX1" fmla="*/ 7285383 w 7285383"/>
              <a:gd name="connsiteY1" fmla="*/ 7684 h 6865684"/>
              <a:gd name="connsiteX2" fmla="*/ 5817530 w 7285383"/>
              <a:gd name="connsiteY2" fmla="*/ 6865684 h 6865684"/>
              <a:gd name="connsiteX3" fmla="*/ 0 w 7285383"/>
              <a:gd name="connsiteY3" fmla="*/ 6865684 h 6865684"/>
              <a:gd name="connsiteX4" fmla="*/ 1037344 w 7285383"/>
              <a:gd name="connsiteY4" fmla="*/ 0 h 6865684"/>
              <a:gd name="connsiteX0" fmla="*/ 1106501 w 7354540"/>
              <a:gd name="connsiteY0" fmla="*/ 0 h 6865684"/>
              <a:gd name="connsiteX1" fmla="*/ 7354540 w 7354540"/>
              <a:gd name="connsiteY1" fmla="*/ 7684 h 6865684"/>
              <a:gd name="connsiteX2" fmla="*/ 5886687 w 7354540"/>
              <a:gd name="connsiteY2" fmla="*/ 6865684 h 6865684"/>
              <a:gd name="connsiteX3" fmla="*/ 0 w 7354540"/>
              <a:gd name="connsiteY3" fmla="*/ 6865684 h 6865684"/>
              <a:gd name="connsiteX4" fmla="*/ 1106501 w 7354540"/>
              <a:gd name="connsiteY4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40" h="6865684">
                <a:moveTo>
                  <a:pt x="1106501" y="0"/>
                </a:moveTo>
                <a:lnTo>
                  <a:pt x="7354540" y="7684"/>
                </a:lnTo>
                <a:lnTo>
                  <a:pt x="5886687" y="6865684"/>
                </a:lnTo>
                <a:lnTo>
                  <a:pt x="0" y="6865684"/>
                </a:lnTo>
                <a:lnTo>
                  <a:pt x="11065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3"/>
          <p:cNvSpPr/>
          <p:nvPr/>
        </p:nvSpPr>
        <p:spPr>
          <a:xfrm>
            <a:off x="5885662" y="0"/>
            <a:ext cx="2156059" cy="6862864"/>
          </a:xfrm>
          <a:custGeom>
            <a:avLst/>
            <a:gdLst>
              <a:gd name="connsiteX0" fmla="*/ 0 w 662863"/>
              <a:gd name="connsiteY0" fmla="*/ 0 h 6858000"/>
              <a:gd name="connsiteX1" fmla="*/ 662863 w 662863"/>
              <a:gd name="connsiteY1" fmla="*/ 0 h 6858000"/>
              <a:gd name="connsiteX2" fmla="*/ 662863 w 662863"/>
              <a:gd name="connsiteY2" fmla="*/ 6858000 h 6858000"/>
              <a:gd name="connsiteX3" fmla="*/ 0 w 662863"/>
              <a:gd name="connsiteY3" fmla="*/ 6858000 h 6858000"/>
              <a:gd name="connsiteX4" fmla="*/ 0 w 662863"/>
              <a:gd name="connsiteY4" fmla="*/ 0 h 6858000"/>
              <a:gd name="connsiteX0" fmla="*/ 1464013 w 2126876"/>
              <a:gd name="connsiteY0" fmla="*/ 0 h 6858000"/>
              <a:gd name="connsiteX1" fmla="*/ 2126876 w 2126876"/>
              <a:gd name="connsiteY1" fmla="*/ 0 h 6858000"/>
              <a:gd name="connsiteX2" fmla="*/ 2126876 w 2126876"/>
              <a:gd name="connsiteY2" fmla="*/ 6858000 h 6858000"/>
              <a:gd name="connsiteX3" fmla="*/ 0 w 2126876"/>
              <a:gd name="connsiteY3" fmla="*/ 6853136 h 6858000"/>
              <a:gd name="connsiteX4" fmla="*/ 1464013 w 2126876"/>
              <a:gd name="connsiteY4" fmla="*/ 0 h 6858000"/>
              <a:gd name="connsiteX0" fmla="*/ 1464013 w 2126876"/>
              <a:gd name="connsiteY0" fmla="*/ 0 h 6867728"/>
              <a:gd name="connsiteX1" fmla="*/ 2126876 w 2126876"/>
              <a:gd name="connsiteY1" fmla="*/ 0 h 6867728"/>
              <a:gd name="connsiteX2" fmla="*/ 687183 w 2126876"/>
              <a:gd name="connsiteY2" fmla="*/ 6867728 h 6867728"/>
              <a:gd name="connsiteX3" fmla="*/ 0 w 2126876"/>
              <a:gd name="connsiteY3" fmla="*/ 6853136 h 6867728"/>
              <a:gd name="connsiteX4" fmla="*/ 1464013 w 2126876"/>
              <a:gd name="connsiteY4" fmla="*/ 0 h 6867728"/>
              <a:gd name="connsiteX0" fmla="*/ 1464013 w 2126876"/>
              <a:gd name="connsiteY0" fmla="*/ 0 h 6862864"/>
              <a:gd name="connsiteX1" fmla="*/ 2126876 w 2126876"/>
              <a:gd name="connsiteY1" fmla="*/ 0 h 6862864"/>
              <a:gd name="connsiteX2" fmla="*/ 682319 w 2126876"/>
              <a:gd name="connsiteY2" fmla="*/ 6862864 h 6862864"/>
              <a:gd name="connsiteX3" fmla="*/ 0 w 2126876"/>
              <a:gd name="connsiteY3" fmla="*/ 6853136 h 6862864"/>
              <a:gd name="connsiteX4" fmla="*/ 1464013 w 2126876"/>
              <a:gd name="connsiteY4" fmla="*/ 0 h 6862864"/>
              <a:gd name="connsiteX0" fmla="*/ 1468877 w 2131740"/>
              <a:gd name="connsiteY0" fmla="*/ 0 h 6862864"/>
              <a:gd name="connsiteX1" fmla="*/ 2131740 w 2131740"/>
              <a:gd name="connsiteY1" fmla="*/ 0 h 6862864"/>
              <a:gd name="connsiteX2" fmla="*/ 687183 w 2131740"/>
              <a:gd name="connsiteY2" fmla="*/ 6862864 h 6862864"/>
              <a:gd name="connsiteX3" fmla="*/ 0 w 2131740"/>
              <a:gd name="connsiteY3" fmla="*/ 6858000 h 6862864"/>
              <a:gd name="connsiteX4" fmla="*/ 1468877 w 2131740"/>
              <a:gd name="connsiteY4" fmla="*/ 0 h 6862864"/>
              <a:gd name="connsiteX0" fmla="*/ 1468877 w 2141467"/>
              <a:gd name="connsiteY0" fmla="*/ 0 h 6862864"/>
              <a:gd name="connsiteX1" fmla="*/ 2141467 w 2141467"/>
              <a:gd name="connsiteY1" fmla="*/ 0 h 6862864"/>
              <a:gd name="connsiteX2" fmla="*/ 687183 w 2141467"/>
              <a:gd name="connsiteY2" fmla="*/ 6862864 h 6862864"/>
              <a:gd name="connsiteX3" fmla="*/ 0 w 2141467"/>
              <a:gd name="connsiteY3" fmla="*/ 6858000 h 6862864"/>
              <a:gd name="connsiteX4" fmla="*/ 1468877 w 2141467"/>
              <a:gd name="connsiteY4" fmla="*/ 0 h 6862864"/>
              <a:gd name="connsiteX0" fmla="*/ 1468877 w 2146331"/>
              <a:gd name="connsiteY0" fmla="*/ 0 h 6862864"/>
              <a:gd name="connsiteX1" fmla="*/ 2146331 w 2146331"/>
              <a:gd name="connsiteY1" fmla="*/ 0 h 6862864"/>
              <a:gd name="connsiteX2" fmla="*/ 687183 w 2146331"/>
              <a:gd name="connsiteY2" fmla="*/ 6862864 h 6862864"/>
              <a:gd name="connsiteX3" fmla="*/ 0 w 2146331"/>
              <a:gd name="connsiteY3" fmla="*/ 6858000 h 6862864"/>
              <a:gd name="connsiteX4" fmla="*/ 1468877 w 2146331"/>
              <a:gd name="connsiteY4" fmla="*/ 0 h 6862864"/>
              <a:gd name="connsiteX0" fmla="*/ 1468877 w 2156059"/>
              <a:gd name="connsiteY0" fmla="*/ 0 h 6862864"/>
              <a:gd name="connsiteX1" fmla="*/ 2156059 w 2156059"/>
              <a:gd name="connsiteY1" fmla="*/ 0 h 6862864"/>
              <a:gd name="connsiteX2" fmla="*/ 687183 w 2156059"/>
              <a:gd name="connsiteY2" fmla="*/ 6862864 h 6862864"/>
              <a:gd name="connsiteX3" fmla="*/ 0 w 2156059"/>
              <a:gd name="connsiteY3" fmla="*/ 6858000 h 6862864"/>
              <a:gd name="connsiteX4" fmla="*/ 1468877 w 2156059"/>
              <a:gd name="connsiteY4" fmla="*/ 0 h 68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059" h="6862864">
                <a:moveTo>
                  <a:pt x="1468877" y="0"/>
                </a:moveTo>
                <a:lnTo>
                  <a:pt x="2156059" y="0"/>
                </a:lnTo>
                <a:lnTo>
                  <a:pt x="687183" y="6862864"/>
                </a:lnTo>
                <a:lnTo>
                  <a:pt x="0" y="6858000"/>
                </a:lnTo>
                <a:lnTo>
                  <a:pt x="1468877" y="0"/>
                </a:lnTo>
                <a:close/>
              </a:path>
            </a:pathLst>
          </a:custGeom>
          <a:solidFill>
            <a:srgbClr val="00334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62484" y="7684"/>
            <a:ext cx="1469876" cy="6858000"/>
          </a:xfrm>
          <a:prstGeom prst="line">
            <a:avLst/>
          </a:prstGeom>
          <a:ln w="19050">
            <a:solidFill>
              <a:srgbClr val="19D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609555" y="-189"/>
            <a:ext cx="1478948" cy="6858000"/>
            <a:chOff x="9076122" y="342711"/>
            <a:chExt cx="1478948" cy="68580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9085194" y="342711"/>
              <a:ext cx="1469876" cy="6858000"/>
            </a:xfrm>
            <a:prstGeom prst="line">
              <a:avLst/>
            </a:prstGeom>
            <a:ln w="19050">
              <a:solidFill>
                <a:srgbClr val="19D2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38"/>
            <p:cNvSpPr/>
            <p:nvPr/>
          </p:nvSpPr>
          <p:spPr>
            <a:xfrm>
              <a:off x="9076122" y="1483343"/>
              <a:ext cx="1095457" cy="4880213"/>
            </a:xfrm>
            <a:custGeom>
              <a:avLst/>
              <a:gdLst>
                <a:gd name="connsiteX0" fmla="*/ 0 w 4945448"/>
                <a:gd name="connsiteY0" fmla="*/ 0 h 4690886"/>
                <a:gd name="connsiteX1" fmla="*/ 4945448 w 4945448"/>
                <a:gd name="connsiteY1" fmla="*/ 0 h 4690886"/>
                <a:gd name="connsiteX2" fmla="*/ 4945448 w 4945448"/>
                <a:gd name="connsiteY2" fmla="*/ 4690886 h 4690886"/>
                <a:gd name="connsiteX3" fmla="*/ 0 w 4945448"/>
                <a:gd name="connsiteY3" fmla="*/ 4690886 h 4690886"/>
                <a:gd name="connsiteX4" fmla="*/ 0 w 4945448"/>
                <a:gd name="connsiteY4" fmla="*/ 0 h 4690886"/>
                <a:gd name="connsiteX0" fmla="*/ 863125 w 4945448"/>
                <a:gd name="connsiteY0" fmla="*/ 0 h 4690886"/>
                <a:gd name="connsiteX1" fmla="*/ 4945448 w 4945448"/>
                <a:gd name="connsiteY1" fmla="*/ 0 h 4690886"/>
                <a:gd name="connsiteX2" fmla="*/ 4945448 w 4945448"/>
                <a:gd name="connsiteY2" fmla="*/ 4690886 h 4690886"/>
                <a:gd name="connsiteX3" fmla="*/ 0 w 4945448"/>
                <a:gd name="connsiteY3" fmla="*/ 4690886 h 4690886"/>
                <a:gd name="connsiteX4" fmla="*/ 863125 w 4945448"/>
                <a:gd name="connsiteY4" fmla="*/ 0 h 4690886"/>
                <a:gd name="connsiteX0" fmla="*/ 839828 w 4945448"/>
                <a:gd name="connsiteY0" fmla="*/ 0 h 4690886"/>
                <a:gd name="connsiteX1" fmla="*/ 4945448 w 4945448"/>
                <a:gd name="connsiteY1" fmla="*/ 0 h 4690886"/>
                <a:gd name="connsiteX2" fmla="*/ 4945448 w 4945448"/>
                <a:gd name="connsiteY2" fmla="*/ 4690886 h 4690886"/>
                <a:gd name="connsiteX3" fmla="*/ 0 w 4945448"/>
                <a:gd name="connsiteY3" fmla="*/ 4690886 h 4690886"/>
                <a:gd name="connsiteX4" fmla="*/ 839828 w 4945448"/>
                <a:gd name="connsiteY4" fmla="*/ 0 h 4690886"/>
                <a:gd name="connsiteX0" fmla="*/ 991257 w 5096877"/>
                <a:gd name="connsiteY0" fmla="*/ 0 h 4696710"/>
                <a:gd name="connsiteX1" fmla="*/ 5096877 w 5096877"/>
                <a:gd name="connsiteY1" fmla="*/ 0 h 4696710"/>
                <a:gd name="connsiteX2" fmla="*/ 5096877 w 5096877"/>
                <a:gd name="connsiteY2" fmla="*/ 4690886 h 4696710"/>
                <a:gd name="connsiteX3" fmla="*/ 0 w 5096877"/>
                <a:gd name="connsiteY3" fmla="*/ 4696710 h 4696710"/>
                <a:gd name="connsiteX4" fmla="*/ 991257 w 5096877"/>
                <a:gd name="connsiteY4" fmla="*/ 0 h 4696710"/>
                <a:gd name="connsiteX0" fmla="*/ 991257 w 5096877"/>
                <a:gd name="connsiteY0" fmla="*/ 0 h 4699622"/>
                <a:gd name="connsiteX1" fmla="*/ 5096877 w 5096877"/>
                <a:gd name="connsiteY1" fmla="*/ 0 h 4699622"/>
                <a:gd name="connsiteX2" fmla="*/ 1558673 w 5096877"/>
                <a:gd name="connsiteY2" fmla="*/ 4699622 h 4699622"/>
                <a:gd name="connsiteX3" fmla="*/ 0 w 5096877"/>
                <a:gd name="connsiteY3" fmla="*/ 4696710 h 4699622"/>
                <a:gd name="connsiteX4" fmla="*/ 991257 w 5096877"/>
                <a:gd name="connsiteY4" fmla="*/ 0 h 4699622"/>
                <a:gd name="connsiteX0" fmla="*/ 991257 w 5096877"/>
                <a:gd name="connsiteY0" fmla="*/ 0 h 4696710"/>
                <a:gd name="connsiteX1" fmla="*/ 5096877 w 5096877"/>
                <a:gd name="connsiteY1" fmla="*/ 0 h 4696710"/>
                <a:gd name="connsiteX2" fmla="*/ 70589 w 5096877"/>
                <a:gd name="connsiteY2" fmla="*/ 4696710 h 4696710"/>
                <a:gd name="connsiteX3" fmla="*/ 0 w 5096877"/>
                <a:gd name="connsiteY3" fmla="*/ 4696710 h 4696710"/>
                <a:gd name="connsiteX4" fmla="*/ 991257 w 5096877"/>
                <a:gd name="connsiteY4" fmla="*/ 0 h 4696710"/>
                <a:gd name="connsiteX0" fmla="*/ 991257 w 5096877"/>
                <a:gd name="connsiteY0" fmla="*/ 0 h 4702534"/>
                <a:gd name="connsiteX1" fmla="*/ 5096877 w 5096877"/>
                <a:gd name="connsiteY1" fmla="*/ 0 h 4702534"/>
                <a:gd name="connsiteX2" fmla="*/ 29820 w 5096877"/>
                <a:gd name="connsiteY2" fmla="*/ 4702534 h 4702534"/>
                <a:gd name="connsiteX3" fmla="*/ 0 w 5096877"/>
                <a:gd name="connsiteY3" fmla="*/ 4696710 h 4702534"/>
                <a:gd name="connsiteX4" fmla="*/ 991257 w 5096877"/>
                <a:gd name="connsiteY4" fmla="*/ 0 h 4702534"/>
                <a:gd name="connsiteX0" fmla="*/ 991257 w 5096877"/>
                <a:gd name="connsiteY0" fmla="*/ 0 h 4702534"/>
                <a:gd name="connsiteX1" fmla="*/ 5096877 w 5096877"/>
                <a:gd name="connsiteY1" fmla="*/ 0 h 4702534"/>
                <a:gd name="connsiteX2" fmla="*/ 50205 w 5096877"/>
                <a:gd name="connsiteY2" fmla="*/ 4702534 h 4702534"/>
                <a:gd name="connsiteX3" fmla="*/ 0 w 5096877"/>
                <a:gd name="connsiteY3" fmla="*/ 4696710 h 4702534"/>
                <a:gd name="connsiteX4" fmla="*/ 991257 w 5096877"/>
                <a:gd name="connsiteY4" fmla="*/ 0 h 4702534"/>
                <a:gd name="connsiteX0" fmla="*/ 991257 w 1040319"/>
                <a:gd name="connsiteY0" fmla="*/ 0 h 4702534"/>
                <a:gd name="connsiteX1" fmla="*/ 1040319 w 1040319"/>
                <a:gd name="connsiteY1" fmla="*/ 0 h 4702534"/>
                <a:gd name="connsiteX2" fmla="*/ 50205 w 1040319"/>
                <a:gd name="connsiteY2" fmla="*/ 4702534 h 4702534"/>
                <a:gd name="connsiteX3" fmla="*/ 0 w 1040319"/>
                <a:gd name="connsiteY3" fmla="*/ 4696710 h 4702534"/>
                <a:gd name="connsiteX4" fmla="*/ 991257 w 1040319"/>
                <a:gd name="connsiteY4" fmla="*/ 0 h 4702534"/>
                <a:gd name="connsiteX0" fmla="*/ 991257 w 1040319"/>
                <a:gd name="connsiteY0" fmla="*/ 0 h 4696710"/>
                <a:gd name="connsiteX1" fmla="*/ 1040319 w 1040319"/>
                <a:gd name="connsiteY1" fmla="*/ 0 h 4696710"/>
                <a:gd name="connsiteX2" fmla="*/ 50205 w 1040319"/>
                <a:gd name="connsiteY2" fmla="*/ 4696710 h 4696710"/>
                <a:gd name="connsiteX3" fmla="*/ 0 w 1040319"/>
                <a:gd name="connsiteY3" fmla="*/ 4696710 h 4696710"/>
                <a:gd name="connsiteX4" fmla="*/ 991257 w 1040319"/>
                <a:gd name="connsiteY4" fmla="*/ 0 h 4696710"/>
                <a:gd name="connsiteX0" fmla="*/ 991257 w 1063435"/>
                <a:gd name="connsiteY0" fmla="*/ 0 h 4696710"/>
                <a:gd name="connsiteX1" fmla="*/ 1063435 w 1063435"/>
                <a:gd name="connsiteY1" fmla="*/ 0 h 4696710"/>
                <a:gd name="connsiteX2" fmla="*/ 50205 w 1063435"/>
                <a:gd name="connsiteY2" fmla="*/ 4696710 h 4696710"/>
                <a:gd name="connsiteX3" fmla="*/ 0 w 1063435"/>
                <a:gd name="connsiteY3" fmla="*/ 4696710 h 4696710"/>
                <a:gd name="connsiteX4" fmla="*/ 991257 w 1063435"/>
                <a:gd name="connsiteY4" fmla="*/ 0 h 4696710"/>
                <a:gd name="connsiteX0" fmla="*/ 991257 w 1063435"/>
                <a:gd name="connsiteY0" fmla="*/ 0 h 4696710"/>
                <a:gd name="connsiteX1" fmla="*/ 1063435 w 1063435"/>
                <a:gd name="connsiteY1" fmla="*/ 0 h 4696710"/>
                <a:gd name="connsiteX2" fmla="*/ 79100 w 1063435"/>
                <a:gd name="connsiteY2" fmla="*/ 4690930 h 4696710"/>
                <a:gd name="connsiteX3" fmla="*/ 0 w 1063435"/>
                <a:gd name="connsiteY3" fmla="*/ 4696710 h 4696710"/>
                <a:gd name="connsiteX4" fmla="*/ 991257 w 1063435"/>
                <a:gd name="connsiteY4" fmla="*/ 0 h 4696710"/>
                <a:gd name="connsiteX0" fmla="*/ 991257 w 1074994"/>
                <a:gd name="connsiteY0" fmla="*/ 0 h 4696710"/>
                <a:gd name="connsiteX1" fmla="*/ 1074994 w 1074994"/>
                <a:gd name="connsiteY1" fmla="*/ 5780 h 4696710"/>
                <a:gd name="connsiteX2" fmla="*/ 79100 w 1074994"/>
                <a:gd name="connsiteY2" fmla="*/ 4690930 h 4696710"/>
                <a:gd name="connsiteX3" fmla="*/ 0 w 1074994"/>
                <a:gd name="connsiteY3" fmla="*/ 4696710 h 4696710"/>
                <a:gd name="connsiteX4" fmla="*/ 991257 w 1074994"/>
                <a:gd name="connsiteY4" fmla="*/ 0 h 4696710"/>
                <a:gd name="connsiteX0" fmla="*/ 991257 w 1074994"/>
                <a:gd name="connsiteY0" fmla="*/ 0 h 4696710"/>
                <a:gd name="connsiteX1" fmla="*/ 1074994 w 1074994"/>
                <a:gd name="connsiteY1" fmla="*/ 5780 h 4696710"/>
                <a:gd name="connsiteX2" fmla="*/ 84877 w 1074994"/>
                <a:gd name="connsiteY2" fmla="*/ 4690930 h 4696710"/>
                <a:gd name="connsiteX3" fmla="*/ 0 w 1074994"/>
                <a:gd name="connsiteY3" fmla="*/ 4696710 h 4696710"/>
                <a:gd name="connsiteX4" fmla="*/ 991257 w 1074994"/>
                <a:gd name="connsiteY4" fmla="*/ 0 h 4696710"/>
                <a:gd name="connsiteX0" fmla="*/ 991257 w 1079344"/>
                <a:gd name="connsiteY0" fmla="*/ 2920 h 4699630"/>
                <a:gd name="connsiteX1" fmla="*/ 1079344 w 1079344"/>
                <a:gd name="connsiteY1" fmla="*/ 0 h 4699630"/>
                <a:gd name="connsiteX2" fmla="*/ 84877 w 1079344"/>
                <a:gd name="connsiteY2" fmla="*/ 4693850 h 4699630"/>
                <a:gd name="connsiteX3" fmla="*/ 0 w 1079344"/>
                <a:gd name="connsiteY3" fmla="*/ 4699630 h 4699630"/>
                <a:gd name="connsiteX4" fmla="*/ 991257 w 1079344"/>
                <a:gd name="connsiteY4" fmla="*/ 2920 h 4699630"/>
                <a:gd name="connsiteX0" fmla="*/ 991257 w 1079344"/>
                <a:gd name="connsiteY0" fmla="*/ 0 h 4717779"/>
                <a:gd name="connsiteX1" fmla="*/ 1079344 w 1079344"/>
                <a:gd name="connsiteY1" fmla="*/ 18149 h 4717779"/>
                <a:gd name="connsiteX2" fmla="*/ 84877 w 1079344"/>
                <a:gd name="connsiteY2" fmla="*/ 4711999 h 4717779"/>
                <a:gd name="connsiteX3" fmla="*/ 0 w 1079344"/>
                <a:gd name="connsiteY3" fmla="*/ 4717779 h 4717779"/>
                <a:gd name="connsiteX4" fmla="*/ 991257 w 1079344"/>
                <a:gd name="connsiteY4" fmla="*/ 0 h 4717779"/>
                <a:gd name="connsiteX0" fmla="*/ 991257 w 1083559"/>
                <a:gd name="connsiteY0" fmla="*/ 0 h 4717779"/>
                <a:gd name="connsiteX1" fmla="*/ 1083559 w 1083559"/>
                <a:gd name="connsiteY1" fmla="*/ 5507 h 4717779"/>
                <a:gd name="connsiteX2" fmla="*/ 84877 w 1083559"/>
                <a:gd name="connsiteY2" fmla="*/ 4711999 h 4717779"/>
                <a:gd name="connsiteX3" fmla="*/ 0 w 1083559"/>
                <a:gd name="connsiteY3" fmla="*/ 4717779 h 4717779"/>
                <a:gd name="connsiteX4" fmla="*/ 991257 w 1083559"/>
                <a:gd name="connsiteY4" fmla="*/ 0 h 4717779"/>
                <a:gd name="connsiteX0" fmla="*/ 991257 w 1083559"/>
                <a:gd name="connsiteY0" fmla="*/ 0 h 4717779"/>
                <a:gd name="connsiteX1" fmla="*/ 1083559 w 1083559"/>
                <a:gd name="connsiteY1" fmla="*/ 1294 h 4717779"/>
                <a:gd name="connsiteX2" fmla="*/ 84877 w 1083559"/>
                <a:gd name="connsiteY2" fmla="*/ 4711999 h 4717779"/>
                <a:gd name="connsiteX3" fmla="*/ 0 w 1083559"/>
                <a:gd name="connsiteY3" fmla="*/ 4717779 h 4717779"/>
                <a:gd name="connsiteX4" fmla="*/ 991257 w 1083559"/>
                <a:gd name="connsiteY4" fmla="*/ 0 h 4717779"/>
                <a:gd name="connsiteX0" fmla="*/ 991257 w 1083559"/>
                <a:gd name="connsiteY0" fmla="*/ 0 h 4720428"/>
                <a:gd name="connsiteX1" fmla="*/ 1083559 w 1083559"/>
                <a:gd name="connsiteY1" fmla="*/ 1294 h 4720428"/>
                <a:gd name="connsiteX2" fmla="*/ 84877 w 1083559"/>
                <a:gd name="connsiteY2" fmla="*/ 4720428 h 4720428"/>
                <a:gd name="connsiteX3" fmla="*/ 0 w 1083559"/>
                <a:gd name="connsiteY3" fmla="*/ 4717779 h 4720428"/>
                <a:gd name="connsiteX4" fmla="*/ 991257 w 1083559"/>
                <a:gd name="connsiteY4" fmla="*/ 0 h 4720428"/>
                <a:gd name="connsiteX0" fmla="*/ 991257 w 1083559"/>
                <a:gd name="connsiteY0" fmla="*/ 0 h 4720428"/>
                <a:gd name="connsiteX1" fmla="*/ 1083559 w 1083559"/>
                <a:gd name="connsiteY1" fmla="*/ 1294 h 4720428"/>
                <a:gd name="connsiteX2" fmla="*/ 84877 w 1083559"/>
                <a:gd name="connsiteY2" fmla="*/ 4720428 h 4720428"/>
                <a:gd name="connsiteX3" fmla="*/ 0 w 1083559"/>
                <a:gd name="connsiteY3" fmla="*/ 4717779 h 4720428"/>
                <a:gd name="connsiteX4" fmla="*/ 991257 w 1083559"/>
                <a:gd name="connsiteY4" fmla="*/ 0 h 4720428"/>
                <a:gd name="connsiteX0" fmla="*/ 1112119 w 1204421"/>
                <a:gd name="connsiteY0" fmla="*/ 0 h 5699090"/>
                <a:gd name="connsiteX1" fmla="*/ 1204421 w 1204421"/>
                <a:gd name="connsiteY1" fmla="*/ 1294 h 5699090"/>
                <a:gd name="connsiteX2" fmla="*/ 0 w 1204421"/>
                <a:gd name="connsiteY2" fmla="*/ 5699090 h 5699090"/>
                <a:gd name="connsiteX3" fmla="*/ 120862 w 1204421"/>
                <a:gd name="connsiteY3" fmla="*/ 4717779 h 5699090"/>
                <a:gd name="connsiteX4" fmla="*/ 1112119 w 1204421"/>
                <a:gd name="connsiteY4" fmla="*/ 0 h 5699090"/>
                <a:gd name="connsiteX0" fmla="*/ 1191436 w 1283738"/>
                <a:gd name="connsiteY0" fmla="*/ 0 h 5699090"/>
                <a:gd name="connsiteX1" fmla="*/ 1283738 w 1283738"/>
                <a:gd name="connsiteY1" fmla="*/ 1294 h 5699090"/>
                <a:gd name="connsiteX2" fmla="*/ 79317 w 1283738"/>
                <a:gd name="connsiteY2" fmla="*/ 5699090 h 5699090"/>
                <a:gd name="connsiteX3" fmla="*/ 0 w 1283738"/>
                <a:gd name="connsiteY3" fmla="*/ 5674197 h 5699090"/>
                <a:gd name="connsiteX4" fmla="*/ 1191436 w 1283738"/>
                <a:gd name="connsiteY4" fmla="*/ 0 h 5699090"/>
                <a:gd name="connsiteX0" fmla="*/ 1202556 w 1294858"/>
                <a:gd name="connsiteY0" fmla="*/ 0 h 5707561"/>
                <a:gd name="connsiteX1" fmla="*/ 1294858 w 1294858"/>
                <a:gd name="connsiteY1" fmla="*/ 1294 h 5707561"/>
                <a:gd name="connsiteX2" fmla="*/ 90437 w 1294858"/>
                <a:gd name="connsiteY2" fmla="*/ 5699090 h 5707561"/>
                <a:gd name="connsiteX3" fmla="*/ 0 w 1294858"/>
                <a:gd name="connsiteY3" fmla="*/ 5707561 h 5707561"/>
                <a:gd name="connsiteX4" fmla="*/ 1202556 w 1294858"/>
                <a:gd name="connsiteY4" fmla="*/ 0 h 5707561"/>
                <a:gd name="connsiteX0" fmla="*/ 1202556 w 1294858"/>
                <a:gd name="connsiteY0" fmla="*/ 0 h 5702001"/>
                <a:gd name="connsiteX1" fmla="*/ 1294858 w 1294858"/>
                <a:gd name="connsiteY1" fmla="*/ 1294 h 5702001"/>
                <a:gd name="connsiteX2" fmla="*/ 90437 w 1294858"/>
                <a:gd name="connsiteY2" fmla="*/ 5699090 h 5702001"/>
                <a:gd name="connsiteX3" fmla="*/ 0 w 1294858"/>
                <a:gd name="connsiteY3" fmla="*/ 5702001 h 5702001"/>
                <a:gd name="connsiteX4" fmla="*/ 1202556 w 1294858"/>
                <a:gd name="connsiteY4" fmla="*/ 0 h 5702001"/>
                <a:gd name="connsiteX0" fmla="*/ 1202556 w 1294858"/>
                <a:gd name="connsiteY0" fmla="*/ 0 h 5699090"/>
                <a:gd name="connsiteX1" fmla="*/ 1294858 w 1294858"/>
                <a:gd name="connsiteY1" fmla="*/ 1294 h 5699090"/>
                <a:gd name="connsiteX2" fmla="*/ 90437 w 1294858"/>
                <a:gd name="connsiteY2" fmla="*/ 5699090 h 5699090"/>
                <a:gd name="connsiteX3" fmla="*/ 0 w 1294858"/>
                <a:gd name="connsiteY3" fmla="*/ 5696441 h 5699090"/>
                <a:gd name="connsiteX4" fmla="*/ 1202556 w 1294858"/>
                <a:gd name="connsiteY4" fmla="*/ 0 h 5699090"/>
                <a:gd name="connsiteX0" fmla="*/ 1432827 w 1525129"/>
                <a:gd name="connsiteY0" fmla="*/ 0 h 7229749"/>
                <a:gd name="connsiteX1" fmla="*/ 1525129 w 1525129"/>
                <a:gd name="connsiteY1" fmla="*/ 1294 h 7229749"/>
                <a:gd name="connsiteX2" fmla="*/ 0 w 1525129"/>
                <a:gd name="connsiteY2" fmla="*/ 7229749 h 7229749"/>
                <a:gd name="connsiteX3" fmla="*/ 230271 w 1525129"/>
                <a:gd name="connsiteY3" fmla="*/ 5696441 h 7229749"/>
                <a:gd name="connsiteX4" fmla="*/ 1432827 w 1525129"/>
                <a:gd name="connsiteY4" fmla="*/ 0 h 7229749"/>
                <a:gd name="connsiteX0" fmla="*/ 1530553 w 1622855"/>
                <a:gd name="connsiteY0" fmla="*/ 0 h 7270834"/>
                <a:gd name="connsiteX1" fmla="*/ 1622855 w 1622855"/>
                <a:gd name="connsiteY1" fmla="*/ 1294 h 7270834"/>
                <a:gd name="connsiteX2" fmla="*/ 97726 w 1622855"/>
                <a:gd name="connsiteY2" fmla="*/ 7229749 h 7270834"/>
                <a:gd name="connsiteX3" fmla="*/ 0 w 1622855"/>
                <a:gd name="connsiteY3" fmla="*/ 7270834 h 7270834"/>
                <a:gd name="connsiteX4" fmla="*/ 1530553 w 1622855"/>
                <a:gd name="connsiteY4" fmla="*/ 0 h 7270834"/>
                <a:gd name="connsiteX0" fmla="*/ 1530553 w 1622855"/>
                <a:gd name="connsiteY0" fmla="*/ 0 h 7263545"/>
                <a:gd name="connsiteX1" fmla="*/ 1622855 w 1622855"/>
                <a:gd name="connsiteY1" fmla="*/ 1294 h 7263545"/>
                <a:gd name="connsiteX2" fmla="*/ 97726 w 1622855"/>
                <a:gd name="connsiteY2" fmla="*/ 7229749 h 7263545"/>
                <a:gd name="connsiteX3" fmla="*/ 0 w 1622855"/>
                <a:gd name="connsiteY3" fmla="*/ 7263545 h 7263545"/>
                <a:gd name="connsiteX4" fmla="*/ 1530553 w 1622855"/>
                <a:gd name="connsiteY4" fmla="*/ 0 h 7263545"/>
                <a:gd name="connsiteX0" fmla="*/ 1530553 w 1622855"/>
                <a:gd name="connsiteY0" fmla="*/ 0 h 7229749"/>
                <a:gd name="connsiteX1" fmla="*/ 1622855 w 1622855"/>
                <a:gd name="connsiteY1" fmla="*/ 1294 h 7229749"/>
                <a:gd name="connsiteX2" fmla="*/ 97726 w 1622855"/>
                <a:gd name="connsiteY2" fmla="*/ 7229749 h 7229749"/>
                <a:gd name="connsiteX3" fmla="*/ 0 w 1622855"/>
                <a:gd name="connsiteY3" fmla="*/ 7227102 h 7229749"/>
                <a:gd name="connsiteX4" fmla="*/ 1530553 w 1622855"/>
                <a:gd name="connsiteY4" fmla="*/ 0 h 722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855" h="7229749">
                  <a:moveTo>
                    <a:pt x="1530553" y="0"/>
                  </a:moveTo>
                  <a:lnTo>
                    <a:pt x="1622855" y="1294"/>
                  </a:lnTo>
                  <a:lnTo>
                    <a:pt x="97726" y="7229749"/>
                  </a:lnTo>
                  <a:lnTo>
                    <a:pt x="0" y="7227102"/>
                  </a:lnTo>
                  <a:lnTo>
                    <a:pt x="1530553" y="0"/>
                  </a:lnTo>
                  <a:close/>
                </a:path>
              </a:pathLst>
            </a:custGeom>
            <a:solidFill>
              <a:srgbClr val="19D2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       </a:t>
              </a:r>
              <a:endParaRPr lang="ru-RU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905665" y="3436684"/>
            <a:ext cx="5395853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ru-RU" sz="5400" i="1" kern="2500" spc="-150" dirty="0" smtClean="0">
                <a:latin typeface="Proxima Nova ExCn Th" panose="02000506030000020004" pitchFamily="50" charset="0"/>
              </a:rPr>
              <a:t>      </a:t>
            </a:r>
            <a:r>
              <a:rPr lang="ru-RU" sz="5400" i="1" kern="2500" spc="-150" dirty="0" smtClean="0">
                <a:latin typeface="Proxima Nova ExCn Rg" panose="02000506030000020004" pitchFamily="50" charset="0"/>
              </a:rPr>
              <a:t>Спасибо за внимание</a:t>
            </a:r>
          </a:p>
          <a:p>
            <a:pPr>
              <a:lnSpc>
                <a:spcPts val="5200"/>
              </a:lnSpc>
            </a:pPr>
            <a:r>
              <a:rPr lang="ru-RU" sz="5400" i="1" kern="2500" spc="-150" dirty="0" smtClean="0">
                <a:latin typeface="Proxima Nova ExCn Rg" panose="02000506030000020004" pitchFamily="50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893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285</Words>
  <Application>Microsoft Office PowerPoint</Application>
  <PresentationFormat>Широкоэкранный</PresentationFormat>
  <Paragraphs>80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Proxima Nova ExCn Th</vt:lpstr>
      <vt:lpstr>Arial</vt:lpstr>
      <vt:lpstr>Proxima Nova ExCn Lt</vt:lpstr>
      <vt:lpstr>Calibri</vt:lpstr>
      <vt:lpstr>Wingdings</vt:lpstr>
      <vt:lpstr>Proxima Nova ExCn Rg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Гаранин Антон Валерьевич</cp:lastModifiedBy>
  <cp:revision>304</cp:revision>
  <cp:lastPrinted>2021-01-25T10:06:15Z</cp:lastPrinted>
  <dcterms:created xsi:type="dcterms:W3CDTF">2019-07-17T09:00:18Z</dcterms:created>
  <dcterms:modified xsi:type="dcterms:W3CDTF">2021-01-25T10:13:32Z</dcterms:modified>
</cp:coreProperties>
</file>