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474" r:id="rId2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ришкина Людмила Федоровна" initials="ТЛФ" lastIdx="4" clrIdx="0">
    <p:extLst>
      <p:ext uri="{19B8F6BF-5375-455C-9EA6-DF929625EA0E}">
        <p15:presenceInfo xmlns:p15="http://schemas.microsoft.com/office/powerpoint/2012/main" userId="S-1-5-21-299559603-1024875347-1819052491-1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29C"/>
    <a:srgbClr val="FFFFFF"/>
    <a:srgbClr val="003399"/>
    <a:srgbClr val="99CCFF"/>
    <a:srgbClr val="A3A3A3"/>
    <a:srgbClr val="66785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28" autoAdjust="0"/>
    <p:restoredTop sz="77249" autoAdjust="0"/>
  </p:normalViewPr>
  <p:slideViewPr>
    <p:cSldViewPr>
      <p:cViewPr varScale="1">
        <p:scale>
          <a:sx n="151" d="100"/>
          <a:sy n="151" d="100"/>
        </p:scale>
        <p:origin x="264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6796FA-79A3-439D-B263-5C7FB0E81370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ADD6BD-805B-4B26-8E6A-CA7DE5EAF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339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0E33E-0A91-417C-A831-8E5FDDEDE9E6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F6512-9F10-4AC3-86C8-94282F9D2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D91D7-E2E2-4640-8967-78162FC934BD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24326-A701-4680-8464-90A3B8AA2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E9AD-40AE-4FE0-980E-9338513B4382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70656-F9AF-4258-9073-6EC5C7F7C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73EE-BD0B-4D90-84EF-5873DC8750F8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73822-08AD-4479-9AC7-0C8A4408F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40C54-813B-4193-A571-9460D6BD96C9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6F4FA-AFB2-44D9-8AB0-6BC031578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A58D8-A8DE-4948-87FF-CD6096E841EB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6C54-EBEF-44CC-9EF7-FF3DE0A22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3F98-EF55-48A0-B4D5-26024155FFEC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E479A-3289-498E-8BFD-75B416084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5DD6-E3FD-42DC-A4B5-2DE5615FDA8C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51BB8-5DFC-4534-BA0A-1C5F7748A1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8E90-FB9F-45E7-958B-33FB9FCEF819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CF07C-9DCE-4722-8AEF-88AA85AD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D2D3-BD04-4099-B5C6-E679BC16D577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99274-742C-4394-B5A6-E12ED799A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24E78-470F-4A37-B34C-F308AB7D3F29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32ACE-D950-4CF9-8CDF-70D21C0BFB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0F7B9B-4725-4FDF-9CBD-205BED3A8CF9}" type="datetimeFigureOut">
              <a:rPr lang="ru-RU"/>
              <a:pPr>
                <a:defRPr/>
              </a:pPr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1AD5E2-8122-4B99-AC3F-29CAD67E2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2" y="499284"/>
            <a:ext cx="908383" cy="3596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3" y="-80411"/>
            <a:ext cx="6624737" cy="851961"/>
          </a:xfrm>
        </p:spPr>
        <p:txBody>
          <a:bodyPr/>
          <a:lstStyle/>
          <a:p>
            <a:pPr lvl="0" eaLnBrk="1" hangingPunct="1"/>
            <a:r>
              <a:rPr lang="ru-RU" altLang="ru-RU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Озонатор «Гроза»</a:t>
            </a:r>
          </a:p>
        </p:txBody>
      </p:sp>
      <p:pic>
        <p:nvPicPr>
          <p:cNvPr id="4" name="Picture 9" descr="ЛОГ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21" y="72956"/>
            <a:ext cx="432447" cy="410562"/>
          </a:xfrm>
          <a:prstGeom prst="ellipse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001">
            <a:schemeClr val="dk2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354842" y="1598020"/>
            <a:ext cx="5759814" cy="33008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68570" tIns="34286" rIns="68570" bIns="34286">
            <a:spAutoFit/>
          </a:bodyPr>
          <a:lstStyle/>
          <a:p>
            <a:pPr defTabSz="336947">
              <a:buClr>
                <a:srgbClr val="C0504D"/>
              </a:buClr>
            </a:pPr>
            <a:r>
              <a:rPr lang="ru-RU" sz="1400" b="1" dirty="0">
                <a:solidFill>
                  <a:srgbClr val="17629C"/>
                </a:solidFill>
                <a:cs typeface="Lucida Sans Unicode" pitchFamily="34" charset="0"/>
              </a:rPr>
              <a:t>Озонатор данного типа может эффективно применяться в следующих целях:</a:t>
            </a:r>
          </a:p>
          <a:p>
            <a:pPr marL="171450" indent="-171450" defTabSz="336947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7629C"/>
                </a:solidFill>
                <a:cs typeface="Lucida Sans Unicode" pitchFamily="34" charset="0"/>
              </a:rPr>
              <a:t>дезодорация воздуха;</a:t>
            </a:r>
          </a:p>
          <a:p>
            <a:pPr marL="171450" indent="-171450" defTabSz="336947">
              <a:buFont typeface="Arial" panose="020B0604020202020204" pitchFamily="34" charset="0"/>
              <a:buChar char="•"/>
            </a:pPr>
            <a:r>
              <a:rPr lang="ru-RU" sz="1400" b="1" dirty="0" err="1">
                <a:solidFill>
                  <a:srgbClr val="17629C"/>
                </a:solidFill>
                <a:cs typeface="Lucida Sans Unicode" pitchFamily="34" charset="0"/>
              </a:rPr>
              <a:t>детоксикация</a:t>
            </a:r>
            <a:r>
              <a:rPr lang="ru-RU" sz="1400" b="1" dirty="0">
                <a:solidFill>
                  <a:srgbClr val="17629C"/>
                </a:solidFill>
                <a:cs typeface="Lucida Sans Unicode" pitchFamily="34" charset="0"/>
              </a:rPr>
              <a:t> воздуха;</a:t>
            </a:r>
          </a:p>
          <a:p>
            <a:pPr marL="171450" indent="-171450" defTabSz="336947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7629C"/>
                </a:solidFill>
                <a:cs typeface="Lucida Sans Unicode" pitchFamily="34" charset="0"/>
              </a:rPr>
              <a:t>санация помещений;</a:t>
            </a:r>
          </a:p>
          <a:p>
            <a:pPr marL="171450" indent="-171450" defTabSz="336947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7629C"/>
                </a:solidFill>
                <a:cs typeface="Lucida Sans Unicode" pitchFamily="34" charset="0"/>
              </a:rPr>
              <a:t>изменения ионно-озонного баланса в воздухе помещений.</a:t>
            </a:r>
          </a:p>
          <a:p>
            <a:pPr marL="171450" indent="-171450" defTabSz="336947">
              <a:buFont typeface="Wingdings" panose="05000000000000000000" pitchFamily="2" charset="2"/>
              <a:buChar char="q"/>
            </a:pPr>
            <a:endParaRPr lang="ru-RU" sz="1400" b="1" dirty="0">
              <a:solidFill>
                <a:srgbClr val="17629C"/>
              </a:solidFill>
              <a:cs typeface="Lucida Sans Unicode" pitchFamily="34" charset="0"/>
            </a:endParaRPr>
          </a:p>
          <a:p>
            <a:pPr defTabSz="336947"/>
            <a:r>
              <a:rPr lang="ru-RU" sz="1400" b="1" dirty="0">
                <a:solidFill>
                  <a:srgbClr val="17629C"/>
                </a:solidFill>
                <a:cs typeface="Lucida Sans Unicode" pitchFamily="34" charset="0"/>
              </a:rPr>
              <a:t>Технические характеристики озонатора «Гроза-2»:</a:t>
            </a:r>
          </a:p>
          <a:p>
            <a:pPr marL="171450" indent="-171450" defTabSz="336947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7629C"/>
                </a:solidFill>
              </a:rPr>
              <a:t>потребляемая мощность не более: 15 Вт;</a:t>
            </a:r>
          </a:p>
          <a:p>
            <a:pPr marL="171450" indent="-171450" defTabSz="336947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7629C"/>
                </a:solidFill>
              </a:rPr>
              <a:t>питание от сети 50 Гц: 220-15%...220+10% В;</a:t>
            </a:r>
          </a:p>
          <a:p>
            <a:pPr marL="171450" indent="-171450" defTabSz="336947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7629C"/>
                </a:solidFill>
              </a:rPr>
              <a:t>габаритные размеры не более: 140х85х85 мм;</a:t>
            </a:r>
          </a:p>
          <a:p>
            <a:pPr marL="171450" indent="-171450" defTabSz="336947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7629C"/>
                </a:solidFill>
              </a:rPr>
              <a:t>масса не более: 0,3 кг;</a:t>
            </a:r>
          </a:p>
          <a:p>
            <a:pPr marL="171450" indent="-171450" defTabSz="336947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7629C"/>
                </a:solidFill>
              </a:rPr>
              <a:t>массовая концентрация озона на выходе, на расстоянии 1,0 м не менее: 3,0 мг/м3;</a:t>
            </a:r>
          </a:p>
          <a:p>
            <a:pPr marL="171450" indent="-171450" defTabSz="336947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17629C"/>
                </a:solidFill>
              </a:rPr>
              <a:t>производительность по озону не менее 30 мг/час.</a:t>
            </a:r>
            <a:endParaRPr lang="ru-RU" sz="1200" b="1" dirty="0">
              <a:solidFill>
                <a:srgbClr val="17629C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80" y="1756215"/>
            <a:ext cx="3276682" cy="2836378"/>
          </a:xfrm>
          <a:prstGeom prst="rect">
            <a:avLst/>
          </a:prstGeom>
        </p:spPr>
      </p:pic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683568" y="1081859"/>
            <a:ext cx="8460432" cy="52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8106" tIns="49053" rIns="98106" bIns="49053">
            <a:spAutoFit/>
          </a:bodyPr>
          <a:lstStyle/>
          <a:p>
            <a:pPr algn="just" eaLnBrk="0" hangingPunct="0">
              <a:buClr>
                <a:schemeClr val="accent2"/>
              </a:buClr>
            </a:pPr>
            <a:r>
              <a:rPr lang="ru-RU" sz="1400" b="1" dirty="0">
                <a:solidFill>
                  <a:srgbClr val="17629C"/>
                </a:solidFill>
              </a:rPr>
              <a:t>Озонатор «ГРОЗА»  предназначен для получения озона из кислорода, содержащегося в атмосферном воздухе</a:t>
            </a:r>
            <a:r>
              <a:rPr lang="ru-RU" sz="1200" b="1" dirty="0">
                <a:solidFill>
                  <a:srgbClr val="17629C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6173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115</Words>
  <Application>Microsoft Office PowerPoint</Application>
  <PresentationFormat>Экран (16:9)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Тема Office</vt:lpstr>
      <vt:lpstr>Озонатор «Гроза»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ak Valerius</dc:creator>
  <cp:lastModifiedBy>Зуевская Анастасия Игоревна</cp:lastModifiedBy>
  <cp:revision>468</cp:revision>
  <cp:lastPrinted>2020-12-09T09:12:24Z</cp:lastPrinted>
  <dcterms:created xsi:type="dcterms:W3CDTF">2015-06-03T15:29:46Z</dcterms:created>
  <dcterms:modified xsi:type="dcterms:W3CDTF">2021-01-12T09:29:12Z</dcterms:modified>
</cp:coreProperties>
</file>